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57" r:id="rId5"/>
    <p:sldId id="261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B8C10C-6DEB-4576-B982-982773AB1BF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9A933D-868E-4156-B46D-113EF6AB5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N5V9sP_nDC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sh163n1lJ4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6aZ8vNagv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gWtYAzcG1_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lu.com/watch/40676/saturday-night-live-update-thursday-bush-endorsement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dpod.com/watch/1830741-will-ferrell-axis-of-evi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781294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1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did Nixon’s presidential problems stick to him whereas Reagan’s are never talked about?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Why do you think Reagan’s presidency was so much more optimistic than Nixon’s if they were both involved with scandals?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20" y="381000"/>
            <a:ext cx="7974980" cy="59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2041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621538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http://www.youtube.com/watch?v=6aZ8vNagvks</a:t>
            </a:r>
            <a:r>
              <a:rPr lang="en-US" dirty="0" smtClean="0"/>
              <a:t>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6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33" y="533400"/>
            <a:ext cx="823126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79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c.gov/rr/print/swann/herblock/images/hblock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419600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60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476999" cy="57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00" y="1066800"/>
            <a:ext cx="8223600" cy="464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71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02" y="764849"/>
            <a:ext cx="895634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1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265" y="428002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3200400"/>
            <a:ext cx="4276725" cy="29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5" t="12888" r="10129" b="12489"/>
          <a:stretch/>
        </p:blipFill>
        <p:spPr bwMode="auto">
          <a:xfrm>
            <a:off x="381000" y="457200"/>
            <a:ext cx="3949805" cy="25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37842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128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</TotalTime>
  <Words>40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Stewart</dc:creator>
  <cp:lastModifiedBy>douglas  stewart</cp:lastModifiedBy>
  <cp:revision>11</cp:revision>
  <dcterms:created xsi:type="dcterms:W3CDTF">2011-03-10T05:04:27Z</dcterms:created>
  <dcterms:modified xsi:type="dcterms:W3CDTF">2011-03-14T15:41:09Z</dcterms:modified>
</cp:coreProperties>
</file>