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64" r:id="rId3"/>
    <p:sldId id="261" r:id="rId4"/>
    <p:sldId id="260" r:id="rId5"/>
    <p:sldId id="263" r:id="rId6"/>
    <p:sldId id="256" r:id="rId7"/>
    <p:sldId id="257" r:id="rId8"/>
    <p:sldId id="258" r:id="rId9"/>
    <p:sldId id="259" r:id="rId10"/>
    <p:sldId id="265" r:id="rId11"/>
    <p:sldId id="267" r:id="rId12"/>
    <p:sldId id="269" r:id="rId13"/>
    <p:sldId id="268" r:id="rId14"/>
    <p:sldId id="270" r:id="rId15"/>
    <p:sldId id="266"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4974762-E6E8-4CF9-BC88-C96726C0364B}" type="datetimeFigureOut">
              <a:rPr lang="en-US" smtClean="0"/>
              <a:pPr/>
              <a:t>2/28/2011</a:t>
            </a:fld>
            <a:endParaRPr lang="en-US"/>
          </a:p>
        </p:txBody>
      </p:sp>
      <p:sp>
        <p:nvSpPr>
          <p:cNvPr id="8" name="Slide Number Placeholder 7"/>
          <p:cNvSpPr>
            <a:spLocks noGrp="1"/>
          </p:cNvSpPr>
          <p:nvPr>
            <p:ph type="sldNum" sz="quarter" idx="11"/>
          </p:nvPr>
        </p:nvSpPr>
        <p:spPr/>
        <p:txBody>
          <a:bodyPr/>
          <a:lstStyle/>
          <a:p>
            <a:fld id="{3474C8F4-5DDD-44F2-9716-4A1CAB8AE9F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74762-E6E8-4CF9-BC88-C96726C0364B}"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4C8F4-5DDD-44F2-9716-4A1CAB8AE9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974762-E6E8-4CF9-BC88-C96726C0364B}"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4C8F4-5DDD-44F2-9716-4A1CAB8AE9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4974762-E6E8-4CF9-BC88-C96726C0364B}"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4C8F4-5DDD-44F2-9716-4A1CAB8AE9F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974762-E6E8-4CF9-BC88-C96726C0364B}" type="datetimeFigureOut">
              <a:rPr lang="en-US" smtClean="0"/>
              <a:pPr/>
              <a:t>2/28/2011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4C8F4-5DDD-44F2-9716-4A1CAB8AE9FB}"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4974762-E6E8-4CF9-BC88-C96726C0364B}"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4C8F4-5DDD-44F2-9716-4A1CAB8AE9FB}"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4974762-E6E8-4CF9-BC88-C96726C0364B}" type="datetimeFigureOut">
              <a:rPr lang="en-US" smtClean="0"/>
              <a:pPr/>
              <a:t>2/28/2011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4C8F4-5DDD-44F2-9716-4A1CAB8AE9FB}"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4974762-E6E8-4CF9-BC88-C96726C0364B}" type="datetimeFigureOut">
              <a:rPr lang="en-US" smtClean="0"/>
              <a:pPr/>
              <a:t>2/28/2011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4C8F4-5DDD-44F2-9716-4A1CAB8AE9F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974762-E6E8-4CF9-BC88-C96726C0364B}" type="datetimeFigureOut">
              <a:rPr lang="en-US" smtClean="0"/>
              <a:pPr/>
              <a:t>2/28/2011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4C8F4-5DDD-44F2-9716-4A1CAB8AE9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74762-E6E8-4CF9-BC88-C96726C0364B}"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4C8F4-5DDD-44F2-9716-4A1CAB8AE9F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974762-E6E8-4CF9-BC88-C96726C0364B}" type="datetimeFigureOut">
              <a:rPr lang="en-US" smtClean="0"/>
              <a:pPr/>
              <a:t>2/28/2011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4C8F4-5DDD-44F2-9716-4A1CAB8AE9F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4974762-E6E8-4CF9-BC88-C96726C0364B}" type="datetimeFigureOut">
              <a:rPr lang="en-US" smtClean="0"/>
              <a:pPr/>
              <a:t>2/28/2011</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474C8F4-5DDD-44F2-9716-4A1CAB8AE9FB}" type="slidenum">
              <a:rPr lang="en-US" smtClean="0"/>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youtube.com/watch?v=SUJkSVLwM3A"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youtube.com/watch?v=NdWqlBkFrJE&amp;feature=related"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as.sc.edu/hist/ovalofficetapes/Images/Vietnam/26oct1966_lbj_soldier_1568.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1968"/>
          <a:stretch/>
        </p:blipFill>
        <p:spPr bwMode="auto">
          <a:xfrm>
            <a:off x="381000" y="228600"/>
            <a:ext cx="8434638" cy="560248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819399" y="6157738"/>
            <a:ext cx="3096873" cy="369332"/>
          </a:xfrm>
          <a:prstGeom prst="rect">
            <a:avLst/>
          </a:prstGeom>
          <a:noFill/>
        </p:spPr>
        <p:txBody>
          <a:bodyPr wrap="none" rtlCol="0">
            <a:spAutoFit/>
          </a:bodyPr>
          <a:lstStyle/>
          <a:p>
            <a:r>
              <a:rPr lang="en-US" dirty="0" smtClean="0"/>
              <a:t>President Lyndon B Johnson</a:t>
            </a:r>
            <a:endParaRPr lang="en-US" dirty="0"/>
          </a:p>
        </p:txBody>
      </p:sp>
    </p:spTree>
    <p:extLst>
      <p:ext uri="{BB962C8B-B14F-4D97-AF65-F5344CB8AC3E}">
        <p14:creationId xmlns="" xmlns:p14="http://schemas.microsoft.com/office/powerpoint/2010/main" val="109902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bgsu.edu/departments/chem/faculty/pavel/Landmine.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304800"/>
            <a:ext cx="7615788" cy="5105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828800" y="5715000"/>
            <a:ext cx="5608394" cy="646331"/>
          </a:xfrm>
          <a:prstGeom prst="rect">
            <a:avLst/>
          </a:prstGeom>
          <a:noFill/>
        </p:spPr>
        <p:txBody>
          <a:bodyPr wrap="none" rtlCol="0">
            <a:spAutoFit/>
          </a:bodyPr>
          <a:lstStyle/>
          <a:p>
            <a:pPr algn="ctr"/>
            <a:r>
              <a:rPr lang="en-US" dirty="0" smtClean="0"/>
              <a:t>Around 3.5 million armed mines remain in Vietnam, </a:t>
            </a:r>
          </a:p>
          <a:p>
            <a:pPr algn="ctr"/>
            <a:r>
              <a:rPr lang="en-US" dirty="0" smtClean="0"/>
              <a:t>causing 160 civilian casualties each month. </a:t>
            </a:r>
            <a:endParaRPr lang="en-US" dirty="0"/>
          </a:p>
        </p:txBody>
      </p:sp>
    </p:spTree>
    <p:extLst>
      <p:ext uri="{BB962C8B-B14F-4D97-AF65-F5344CB8AC3E}">
        <p14:creationId xmlns="" xmlns:p14="http://schemas.microsoft.com/office/powerpoint/2010/main" val="252693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3400" y="381000"/>
            <a:ext cx="7827990" cy="5257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1447800"/>
            <a:ext cx="5619750" cy="37528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867400" y="1371600"/>
            <a:ext cx="3112135" cy="3962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762000"/>
            <a:ext cx="6629400" cy="5262979"/>
          </a:xfrm>
          <a:prstGeom prst="rect">
            <a:avLst/>
          </a:prstGeom>
        </p:spPr>
        <p:txBody>
          <a:bodyPr wrap="square">
            <a:spAutoFit/>
          </a:bodyPr>
          <a:lstStyle/>
          <a:p>
            <a:pPr algn="ctr"/>
            <a:r>
              <a:rPr lang="en-US" sz="2800" i="1" dirty="0" smtClean="0"/>
              <a:t>“We are taking young black men who had been crippled by our society and sending them eight thousand miles away to guarantee liberties in Southeast Asia which they had not found in Southwest Georgia and East Harlem…We have been repeatedly faced with the cruel irony of watching Negro and white boys on TV screens as the kill and die together for a nation that has been unable to seat them together in the same schools.”</a:t>
            </a:r>
          </a:p>
          <a:p>
            <a:pPr algn="ctr"/>
            <a:endParaRPr lang="en-US" sz="2800" i="1" dirty="0" smtClean="0"/>
          </a:p>
          <a:p>
            <a:pPr algn="ctr"/>
            <a:r>
              <a:rPr lang="en-US" sz="2800" i="1" dirty="0" smtClean="0"/>
              <a:t>MLK</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a:blip r:embed="rId3" cstate="print"/>
          <a:srcRect/>
          <a:stretch>
            <a:fillRect/>
          </a:stretch>
        </p:blipFill>
        <p:spPr bwMode="auto">
          <a:xfrm>
            <a:off x="609600" y="533400"/>
            <a:ext cx="7840871" cy="54102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barking-moonbat.com/images/uploads/hue.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 y="457200"/>
            <a:ext cx="8300936" cy="48768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3247071" y="5712767"/>
            <a:ext cx="2721194" cy="461665"/>
          </a:xfrm>
          <a:prstGeom prst="rect">
            <a:avLst/>
          </a:prstGeom>
          <a:noFill/>
        </p:spPr>
        <p:txBody>
          <a:bodyPr wrap="none" rtlCol="0">
            <a:spAutoFit/>
          </a:bodyPr>
          <a:lstStyle/>
          <a:p>
            <a:r>
              <a:rPr lang="en-US" sz="2400" b="1" dirty="0" smtClean="0"/>
              <a:t>The Tet </a:t>
            </a:r>
            <a:r>
              <a:rPr lang="en-US" sz="2400" b="1" dirty="0"/>
              <a:t>O</a:t>
            </a:r>
            <a:r>
              <a:rPr lang="en-US" sz="2400" b="1" dirty="0" smtClean="0"/>
              <a:t>ffensive</a:t>
            </a:r>
            <a:endParaRPr lang="en-US" sz="2400" b="1" dirty="0"/>
          </a:p>
        </p:txBody>
      </p:sp>
    </p:spTree>
    <p:extLst>
      <p:ext uri="{BB962C8B-B14F-4D97-AF65-F5344CB8AC3E}">
        <p14:creationId xmlns="" xmlns:p14="http://schemas.microsoft.com/office/powerpoint/2010/main" val="4283561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676400" y="283309"/>
            <a:ext cx="5638800" cy="5819531"/>
          </a:xfrm>
          <a:prstGeom prst="rect">
            <a:avLst/>
          </a:prstGeom>
          <a:noFill/>
          <a:ln w="9525">
            <a:noFill/>
            <a:miter lim="800000"/>
            <a:headEnd/>
            <a:tailEnd/>
          </a:ln>
        </p:spPr>
      </p:pic>
      <p:sp>
        <p:nvSpPr>
          <p:cNvPr id="3" name="TextBox 2"/>
          <p:cNvSpPr txBox="1"/>
          <p:nvPr/>
        </p:nvSpPr>
        <p:spPr>
          <a:xfrm>
            <a:off x="3352800" y="6172200"/>
            <a:ext cx="2558714" cy="461665"/>
          </a:xfrm>
          <a:prstGeom prst="rect">
            <a:avLst/>
          </a:prstGeom>
          <a:noFill/>
        </p:spPr>
        <p:txBody>
          <a:bodyPr wrap="none" rtlCol="0">
            <a:spAutoFit/>
          </a:bodyPr>
          <a:lstStyle/>
          <a:p>
            <a:r>
              <a:rPr lang="en-US" sz="2400" b="1" dirty="0" smtClean="0"/>
              <a:t>My Lai Massacre</a:t>
            </a:r>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286000" y="304800"/>
            <a:ext cx="4495800" cy="621002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381000"/>
            <a:ext cx="8456777" cy="5715000"/>
          </a:xfrm>
          <a:prstGeom prst="rect">
            <a:avLst/>
          </a:prstGeom>
          <a:noFill/>
          <a:ln w="9525">
            <a:noFill/>
            <a:miter lim="800000"/>
            <a:headEnd/>
            <a:tailEnd/>
          </a:ln>
        </p:spPr>
      </p:pic>
      <p:sp>
        <p:nvSpPr>
          <p:cNvPr id="3" name="TextBox 2"/>
          <p:cNvSpPr txBox="1"/>
          <p:nvPr/>
        </p:nvSpPr>
        <p:spPr>
          <a:xfrm>
            <a:off x="3581400" y="6172200"/>
            <a:ext cx="2241319" cy="461665"/>
          </a:xfrm>
          <a:prstGeom prst="rect">
            <a:avLst/>
          </a:prstGeom>
          <a:noFill/>
        </p:spPr>
        <p:txBody>
          <a:bodyPr wrap="none" rtlCol="0">
            <a:spAutoFit/>
          </a:bodyPr>
          <a:lstStyle/>
          <a:p>
            <a:r>
              <a:rPr lang="en-US" sz="2400" b="1" dirty="0" smtClean="0"/>
              <a:t>Richard Nixon</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304800"/>
            <a:ext cx="8077200" cy="5745827"/>
          </a:xfrm>
          <a:prstGeom prst="rect">
            <a:avLst/>
          </a:prstGeom>
          <a:noFill/>
          <a:ln w="9525">
            <a:noFill/>
            <a:miter lim="800000"/>
            <a:headEnd/>
            <a:tailEnd/>
          </a:ln>
        </p:spPr>
      </p:pic>
      <p:sp>
        <p:nvSpPr>
          <p:cNvPr id="3" name="TextBox 2"/>
          <p:cNvSpPr txBox="1"/>
          <p:nvPr/>
        </p:nvSpPr>
        <p:spPr>
          <a:xfrm>
            <a:off x="3048000" y="6172200"/>
            <a:ext cx="2728119" cy="523220"/>
          </a:xfrm>
          <a:prstGeom prst="rect">
            <a:avLst/>
          </a:prstGeom>
          <a:noFill/>
        </p:spPr>
        <p:txBody>
          <a:bodyPr wrap="none" rtlCol="0">
            <a:spAutoFit/>
          </a:bodyPr>
          <a:lstStyle/>
          <a:p>
            <a:r>
              <a:rPr lang="en-US" sz="2800" b="1" dirty="0" smtClean="0"/>
              <a:t>Vietnamization</a:t>
            </a:r>
            <a:endParaRPr lang="en-US" sz="28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ilkahartmann.com/members/jbrave/phototext.nsf/22e8197c2fb4a81f88256d9800626d05/CB93DA7B48C6016388256C50002875D0/$FILE/Stop_LBJ%27s_War_anti_Vietnam_Demo_1965_Vietnam_Day.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1477" r="18535" b="3845"/>
          <a:stretch/>
        </p:blipFill>
        <p:spPr bwMode="auto">
          <a:xfrm>
            <a:off x="152400" y="533400"/>
            <a:ext cx="4984042" cy="5105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http://www.digitalhistory.uh.edu/learning_history/vietnam/back_lbj_vietnam_sm.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57800" y="564186"/>
            <a:ext cx="3400514" cy="50746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9608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upload.wikimedia.org/wikipedia/commons/thumb/9/94/Gen_William_C_Westmoreland.jpg/250px-Gen_William_C_Westmorelan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6269" y="152400"/>
            <a:ext cx="4724400" cy="591495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673979" y="6248400"/>
            <a:ext cx="3768980" cy="369332"/>
          </a:xfrm>
          <a:prstGeom prst="rect">
            <a:avLst/>
          </a:prstGeom>
          <a:noFill/>
        </p:spPr>
        <p:txBody>
          <a:bodyPr wrap="none" rtlCol="0">
            <a:spAutoFit/>
          </a:bodyPr>
          <a:lstStyle/>
          <a:p>
            <a:r>
              <a:rPr lang="en-US" dirty="0" smtClean="0"/>
              <a:t>US General William Westmoreland</a:t>
            </a:r>
            <a:endParaRPr lang="en-US" dirty="0"/>
          </a:p>
        </p:txBody>
      </p:sp>
    </p:spTree>
    <p:extLst>
      <p:ext uri="{BB962C8B-B14F-4D97-AF65-F5344CB8AC3E}">
        <p14:creationId xmlns="" xmlns:p14="http://schemas.microsoft.com/office/powerpoint/2010/main" val="3627207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hitchcock.itc.virginia.edu/ViewingAmerica/roundtables/roundtable8/images/westmorelan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685800"/>
            <a:ext cx="8281356" cy="54864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57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hitchcock.itc.virginia.edu/ViewingAmerica/roundtables/roundtable8/images/troops.gif"/>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8990"/>
          <a:stretch/>
        </p:blipFill>
        <p:spPr bwMode="auto">
          <a:xfrm>
            <a:off x="2053447" y="152400"/>
            <a:ext cx="5334000" cy="571856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590800" y="6019800"/>
            <a:ext cx="4106894" cy="369332"/>
          </a:xfrm>
          <a:prstGeom prst="rect">
            <a:avLst/>
          </a:prstGeom>
          <a:noFill/>
        </p:spPr>
        <p:txBody>
          <a:bodyPr wrap="none" rtlCol="0">
            <a:spAutoFit/>
          </a:bodyPr>
          <a:lstStyle/>
          <a:p>
            <a:r>
              <a:rPr lang="en-US" dirty="0" smtClean="0"/>
              <a:t>US Troop Levels in Vietnam 1960-1972</a:t>
            </a:r>
            <a:endParaRPr lang="en-US" dirty="0"/>
          </a:p>
        </p:txBody>
      </p:sp>
    </p:spTree>
    <p:extLst>
      <p:ext uri="{BB962C8B-B14F-4D97-AF65-F5344CB8AC3E}">
        <p14:creationId xmlns="" xmlns:p14="http://schemas.microsoft.com/office/powerpoint/2010/main" val="412851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ezinemark.com/imagemanager2/files/30003693/2010/11/2010-11-05-09-22-06-16-viet-cong-tunnel-complex.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152400"/>
            <a:ext cx="6400800" cy="64221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790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bugbog.com/images/galleries/vietnam-pictures/large-vietnam-photos/cu-chi-tunnel-exit-saig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381000"/>
            <a:ext cx="8479397" cy="563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6888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farm3.static.flickr.com/2715/4389932293_24eb3115d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0998" y="457200"/>
            <a:ext cx="8416117" cy="5638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4868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usace.army.mil/History/PublishingImages/Vignettes/062/Vignet6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86958" y="304800"/>
            <a:ext cx="6700371" cy="52578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057400" y="5715000"/>
            <a:ext cx="5159489" cy="923330"/>
          </a:xfrm>
          <a:prstGeom prst="rect">
            <a:avLst/>
          </a:prstGeom>
          <a:noFill/>
        </p:spPr>
        <p:txBody>
          <a:bodyPr wrap="none" rtlCol="0">
            <a:spAutoFit/>
          </a:bodyPr>
          <a:lstStyle/>
          <a:p>
            <a:pPr algn="ctr"/>
            <a:r>
              <a:rPr lang="en-US" dirty="0" smtClean="0"/>
              <a:t>“The more the Americans tried to drive us away </a:t>
            </a:r>
          </a:p>
          <a:p>
            <a:pPr algn="ctr"/>
            <a:r>
              <a:rPr lang="en-US" dirty="0" smtClean="0"/>
              <a:t>from our land, the more we burrowed into it.”</a:t>
            </a:r>
          </a:p>
          <a:p>
            <a:pPr algn="ctr"/>
            <a:r>
              <a:rPr lang="en-US" i="1" dirty="0" smtClean="0"/>
              <a:t>Major Nguyen Quot</a:t>
            </a:r>
            <a:endParaRPr lang="en-US" i="1" dirty="0"/>
          </a:p>
        </p:txBody>
      </p:sp>
    </p:spTree>
    <p:extLst>
      <p:ext uri="{BB962C8B-B14F-4D97-AF65-F5344CB8AC3E}">
        <p14:creationId xmlns="" xmlns:p14="http://schemas.microsoft.com/office/powerpoint/2010/main" val="11365953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114</TotalTime>
  <Words>141</Words>
  <Application>Microsoft Office PowerPoint</Application>
  <PresentationFormat>On-screen Show (4:3)</PresentationFormat>
  <Paragraphs>15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Stewart</dc:creator>
  <cp:lastModifiedBy>douglas  stewart</cp:lastModifiedBy>
  <cp:revision>9</cp:revision>
  <dcterms:created xsi:type="dcterms:W3CDTF">2011-02-25T03:42:57Z</dcterms:created>
  <dcterms:modified xsi:type="dcterms:W3CDTF">2011-02-28T16:47:23Z</dcterms:modified>
</cp:coreProperties>
</file>