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65" r:id="rId5"/>
    <p:sldId id="263" r:id="rId6"/>
    <p:sldId id="258" r:id="rId7"/>
    <p:sldId id="259" r:id="rId8"/>
    <p:sldId id="260" r:id="rId9"/>
    <p:sldId id="261" r:id="rId10"/>
    <p:sldId id="266"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6158673-7F19-4BEA-9E7C-FA8FD9D73A99}" type="datetimeFigureOut">
              <a:rPr lang="en-US" smtClean="0"/>
              <a:pPr/>
              <a:t>2/24/2011</a:t>
            </a:fld>
            <a:endParaRPr lang="en-US"/>
          </a:p>
        </p:txBody>
      </p:sp>
      <p:sp>
        <p:nvSpPr>
          <p:cNvPr id="8" name="Slide Number Placeholder 7"/>
          <p:cNvSpPr>
            <a:spLocks noGrp="1"/>
          </p:cNvSpPr>
          <p:nvPr>
            <p:ph type="sldNum" sz="quarter" idx="11"/>
          </p:nvPr>
        </p:nvSpPr>
        <p:spPr/>
        <p:txBody>
          <a:bodyPr/>
          <a:lstStyle/>
          <a:p>
            <a:fld id="{CB256A89-9C3B-49D0-B23E-C185B29AE654}"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58673-7F19-4BEA-9E7C-FA8FD9D73A99}"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56A89-9C3B-49D0-B23E-C185B29AE6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58673-7F19-4BEA-9E7C-FA8FD9D73A99}"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56A89-9C3B-49D0-B23E-C185B29AE6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6158673-7F19-4BEA-9E7C-FA8FD9D73A99}"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56A89-9C3B-49D0-B23E-C185B29AE6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158673-7F19-4BEA-9E7C-FA8FD9D73A99}"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56A89-9C3B-49D0-B23E-C185B29AE654}"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6158673-7F19-4BEA-9E7C-FA8FD9D73A99}" type="datetimeFigureOut">
              <a:rPr lang="en-US" smtClean="0"/>
              <a:pPr/>
              <a:t>2/24/2011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56A89-9C3B-49D0-B23E-C185B29AE654}"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6158673-7F19-4BEA-9E7C-FA8FD9D73A99}" type="datetimeFigureOut">
              <a:rPr lang="en-US" smtClean="0"/>
              <a:pPr/>
              <a:t>2/24/2011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56A89-9C3B-49D0-B23E-C185B29AE654}"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158673-7F19-4BEA-9E7C-FA8FD9D73A99}" type="datetimeFigureOut">
              <a:rPr lang="en-US" smtClean="0"/>
              <a:pPr/>
              <a:t>2/24/2011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256A89-9C3B-49D0-B23E-C185B29AE6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58673-7F19-4BEA-9E7C-FA8FD9D73A99}" type="datetimeFigureOut">
              <a:rPr lang="en-US" smtClean="0"/>
              <a:pPr/>
              <a:t>2/24/2011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256A89-9C3B-49D0-B23E-C185B29AE6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58673-7F19-4BEA-9E7C-FA8FD9D73A99}" type="datetimeFigureOut">
              <a:rPr lang="en-US" smtClean="0"/>
              <a:pPr/>
              <a:t>2/24/2011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56A89-9C3B-49D0-B23E-C185B29AE6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58673-7F19-4BEA-9E7C-FA8FD9D73A99}" type="datetimeFigureOut">
              <a:rPr lang="en-US" smtClean="0"/>
              <a:pPr/>
              <a:t>2/24/2011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56A89-9C3B-49D0-B23E-C185B29AE6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6158673-7F19-4BEA-9E7C-FA8FD9D73A99}" type="datetimeFigureOut">
              <a:rPr lang="en-US" smtClean="0"/>
              <a:pPr/>
              <a:t>2/24/2011</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B256A89-9C3B-49D0-B23E-C185B29AE654}"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8YSsetJU-t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67000" y="228600"/>
            <a:ext cx="4191000" cy="5632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33800" y="6019800"/>
            <a:ext cx="2238113" cy="523220"/>
          </a:xfrm>
          <a:prstGeom prst="rect">
            <a:avLst/>
          </a:prstGeom>
          <a:noFill/>
        </p:spPr>
        <p:txBody>
          <a:bodyPr wrap="none" rtlCol="0">
            <a:spAutoFit/>
          </a:bodyPr>
          <a:lstStyle/>
          <a:p>
            <a:r>
              <a:rPr lang="en-US" sz="2800" dirty="0" smtClean="0">
                <a:latin typeface="Aharoni" pitchFamily="2" charset="-79"/>
                <a:cs typeface="Aharoni" pitchFamily="2" charset="-79"/>
              </a:rPr>
              <a:t>Ho Chi Minh</a:t>
            </a:r>
            <a:endParaRPr lang="en-US" sz="2800" dirty="0">
              <a:latin typeface="Aharoni" pitchFamily="2" charset="-79"/>
              <a:cs typeface="Aharoni" pitchFamily="2" charset="-79"/>
            </a:endParaRPr>
          </a:p>
        </p:txBody>
      </p:sp>
    </p:spTree>
    <p:extLst>
      <p:ext uri="{BB962C8B-B14F-4D97-AF65-F5344CB8AC3E}">
        <p14:creationId xmlns="" xmlns:p14="http://schemas.microsoft.com/office/powerpoint/2010/main" val="3792311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04888" y="571500"/>
            <a:ext cx="713422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 y="1447800"/>
            <a:ext cx="3990975" cy="3911156"/>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191000" y="533400"/>
            <a:ext cx="4762500" cy="5791200"/>
          </a:xfrm>
          <a:prstGeom prst="rect">
            <a:avLst/>
          </a:prstGeom>
          <a:noFill/>
          <a:ln w="9525">
            <a:noFill/>
            <a:miter lim="800000"/>
            <a:headEnd/>
            <a:tailEnd/>
          </a:ln>
        </p:spPr>
      </p:pic>
    </p:spTree>
    <p:extLst>
      <p:ext uri="{BB962C8B-B14F-4D97-AF65-F5344CB8AC3E}">
        <p14:creationId xmlns="" xmlns:p14="http://schemas.microsoft.com/office/powerpoint/2010/main" val="1029909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533400"/>
            <a:ext cx="9144000" cy="2438400"/>
          </a:xfrm>
          <a:prstGeom prst="rect">
            <a:avLst/>
          </a:prstGeom>
          <a:noFill/>
          <a:ln w="9525">
            <a:noFill/>
            <a:miter lim="800000"/>
            <a:headEnd/>
            <a:tailEnd/>
          </a:ln>
        </p:spPr>
      </p:pic>
      <p:sp>
        <p:nvSpPr>
          <p:cNvPr id="5" name="TextBox 4"/>
          <p:cNvSpPr txBox="1"/>
          <p:nvPr/>
        </p:nvSpPr>
        <p:spPr>
          <a:xfrm>
            <a:off x="914400" y="3041571"/>
            <a:ext cx="7315200" cy="3816429"/>
          </a:xfrm>
          <a:prstGeom prst="rect">
            <a:avLst/>
          </a:prstGeom>
          <a:noFill/>
        </p:spPr>
        <p:txBody>
          <a:bodyPr wrap="square" rtlCol="0">
            <a:spAutoFit/>
          </a:bodyPr>
          <a:lstStyle/>
          <a:p>
            <a:pPr algn="ctr"/>
            <a:r>
              <a:rPr lang="en-US" sz="2800" i="1" dirty="0" smtClean="0">
                <a:latin typeface="Calibri" pitchFamily="34" charset="0"/>
              </a:rPr>
              <a:t>“Finally, you have broader considerations that might follow what you would call the "falling domino" principle. You have a row of dominoes set up, you knock over the first one, and what will happen to the last one is the certainty that it will go over very quickly. So you could have a beginning of a disintegration that would have the most profound influences.”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7391400" cy="5078313"/>
          </a:xfrm>
          <a:prstGeom prst="rect">
            <a:avLst/>
          </a:prstGeom>
        </p:spPr>
        <p:txBody>
          <a:bodyPr wrap="square">
            <a:spAutoFit/>
          </a:bodyPr>
          <a:lstStyle/>
          <a:p>
            <a:pPr lvl="1" algn="ctr"/>
            <a:r>
              <a:rPr lang="en-US" sz="3600" i="1" dirty="0" smtClean="0">
                <a:latin typeface="Aharoni" pitchFamily="2" charset="-79"/>
                <a:cs typeface="Aharoni" pitchFamily="2" charset="-79"/>
              </a:rPr>
              <a:t>“If the Tiger (the Vietminh) pauses, the Elephant (the French) will impale him on his mighty tusks. But the Tiger will not pause, and the elephant with die of exhaustion and loss of blood.</a:t>
            </a:r>
            <a:r>
              <a:rPr lang="en-US" sz="3600" dirty="0" smtClean="0">
                <a:latin typeface="Aharoni" pitchFamily="2" charset="-79"/>
                <a:cs typeface="Aharoni" pitchFamily="2" charset="-79"/>
              </a:rPr>
              <a:t>”</a:t>
            </a:r>
          </a:p>
          <a:p>
            <a:pPr lvl="1" algn="ctr"/>
            <a:endParaRPr lang="en-US" sz="3600" dirty="0" smtClean="0">
              <a:latin typeface="Aharoni" pitchFamily="2" charset="-79"/>
              <a:cs typeface="Aharoni" pitchFamily="2" charset="-79"/>
            </a:endParaRPr>
          </a:p>
          <a:p>
            <a:pPr lvl="1" algn="ctr"/>
            <a:r>
              <a:rPr lang="en-US" sz="3600" dirty="0" smtClean="0">
                <a:latin typeface="Aharoni" pitchFamily="2" charset="-79"/>
                <a:cs typeface="Aharoni" pitchFamily="2" charset="-79"/>
              </a:rPr>
              <a:t>Ho Chi Minh</a:t>
            </a:r>
            <a:endParaRPr lang="en-US" sz="3600" dirty="0">
              <a:latin typeface="Aharoni" pitchFamily="2" charset="-79"/>
              <a:cs typeface="Aharoni" pitchFamily="2" charset="-79"/>
            </a:endParaRPr>
          </a:p>
        </p:txBody>
      </p:sp>
      <p:sp>
        <p:nvSpPr>
          <p:cNvPr id="3" name="TextBox 2"/>
          <p:cNvSpPr txBox="1"/>
          <p:nvPr/>
        </p:nvSpPr>
        <p:spPr>
          <a:xfrm>
            <a:off x="2286000" y="6096000"/>
            <a:ext cx="5119607" cy="369332"/>
          </a:xfrm>
          <a:prstGeom prst="rect">
            <a:avLst/>
          </a:prstGeom>
          <a:noFill/>
        </p:spPr>
        <p:txBody>
          <a:bodyPr wrap="none" rtlCol="0">
            <a:spAutoFit/>
          </a:bodyPr>
          <a:lstStyle/>
          <a:p>
            <a:r>
              <a:rPr lang="en-US" dirty="0" smtClean="0">
                <a:hlinkClick r:id="rId2"/>
              </a:rPr>
              <a:t>http://</a:t>
            </a:r>
            <a:r>
              <a:rPr lang="en-US" dirty="0" smtClean="0">
                <a:hlinkClick r:id="rId2"/>
              </a:rPr>
              <a:t>www.youtube.com/watch?v=8YSsetJU-tU</a:t>
            </a:r>
            <a:r>
              <a:rPr lang="en-US" dirty="0" smtClean="0"/>
              <a:t> </a:t>
            </a:r>
            <a:endParaRPr lang="en-US" dirty="0"/>
          </a:p>
        </p:txBody>
      </p:sp>
    </p:spTree>
    <p:extLst>
      <p:ext uri="{BB962C8B-B14F-4D97-AF65-F5344CB8AC3E}">
        <p14:creationId xmlns="" xmlns:p14="http://schemas.microsoft.com/office/powerpoint/2010/main" val="2224321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049" t="2488" r="1413" b="1300"/>
          <a:stretch>
            <a:fillRect/>
          </a:stretch>
        </p:blipFill>
        <p:spPr bwMode="auto">
          <a:xfrm>
            <a:off x="762000" y="381000"/>
            <a:ext cx="7620000" cy="6063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81200" y="381000"/>
            <a:ext cx="4805364" cy="51394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24200" y="5791200"/>
            <a:ext cx="2751074" cy="523220"/>
          </a:xfrm>
          <a:prstGeom prst="rect">
            <a:avLst/>
          </a:prstGeom>
          <a:noFill/>
        </p:spPr>
        <p:txBody>
          <a:bodyPr wrap="none" rtlCol="0">
            <a:spAutoFit/>
          </a:bodyPr>
          <a:lstStyle/>
          <a:p>
            <a:r>
              <a:rPr lang="en-US" sz="2800" dirty="0" smtClean="0">
                <a:latin typeface="Aharoni" pitchFamily="2" charset="-79"/>
                <a:cs typeface="Aharoni" pitchFamily="2" charset="-79"/>
              </a:rPr>
              <a:t>Ngo Dinh Diem</a:t>
            </a:r>
            <a:endParaRPr lang="en-US" sz="2800" dirty="0">
              <a:latin typeface="Aharoni" pitchFamily="2" charset="-79"/>
              <a:cs typeface="Aharoni" pitchFamily="2" charset="-79"/>
            </a:endParaRPr>
          </a:p>
        </p:txBody>
      </p:sp>
    </p:spTree>
    <p:extLst>
      <p:ext uri="{BB962C8B-B14F-4D97-AF65-F5344CB8AC3E}">
        <p14:creationId xmlns="" xmlns:p14="http://schemas.microsoft.com/office/powerpoint/2010/main" val="4101973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3326"/>
          <a:stretch/>
        </p:blipFill>
        <p:spPr bwMode="auto">
          <a:xfrm>
            <a:off x="533400" y="304800"/>
            <a:ext cx="8016980" cy="579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32741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19600" y="228600"/>
            <a:ext cx="4441836" cy="297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3228886"/>
            <a:ext cx="4191000" cy="3384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8200" y="228600"/>
            <a:ext cx="2743200" cy="27572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6458" t="3757" r="2867" b="2872"/>
          <a:stretch/>
        </p:blipFill>
        <p:spPr bwMode="auto">
          <a:xfrm>
            <a:off x="4814428" y="3886201"/>
            <a:ext cx="4063388" cy="27596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36322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28700" y="609600"/>
            <a:ext cx="7086600" cy="563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09359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357188"/>
            <a:ext cx="8686800" cy="6143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009913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95</TotalTime>
  <Words>128</Words>
  <Application>Microsoft Office PowerPoint</Application>
  <PresentationFormat>On-screen Show (4:3)</PresentationFormat>
  <Paragraphs>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Executive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Stewart</dc:creator>
  <cp:lastModifiedBy>douglas  stewart</cp:lastModifiedBy>
  <cp:revision>6</cp:revision>
  <dcterms:created xsi:type="dcterms:W3CDTF">2011-02-17T05:44:44Z</dcterms:created>
  <dcterms:modified xsi:type="dcterms:W3CDTF">2011-02-24T16:34:25Z</dcterms:modified>
</cp:coreProperties>
</file>