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  <p:sldMasterId id="2147483864" r:id="rId18"/>
  </p:sldMasterIdLst>
  <p:sldIdLst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74" r:id="rId36"/>
    <p:sldId id="275" r:id="rId37"/>
    <p:sldId id="276" r:id="rId38"/>
    <p:sldId id="277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75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9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2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4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" name="Rectangle 64"/>
            <p:cNvSpPr>
              <a:spLocks noChangeArrowheads="1"/>
            </p:cNvSpPr>
            <p:nvPr userDrawn="1"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Rectangle 65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12707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096963"/>
            <a:ext cx="7678737" cy="143192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2708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72AEA-DA5A-4686-B71D-F9FD2862DD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226344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5A5C7-834B-4D05-BDD5-5628A05B82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57444"/>
      </p:ext>
    </p:extLst>
  </p:cSld>
  <p:clrMapOvr>
    <a:masterClrMapping/>
  </p:clrMapOvr>
  <p:transition>
    <p:zoom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9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2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4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" name="Rectangle 64"/>
            <p:cNvSpPr>
              <a:spLocks noChangeArrowheads="1"/>
            </p:cNvSpPr>
            <p:nvPr userDrawn="1"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Rectangle 65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12707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096963"/>
            <a:ext cx="7678737" cy="143192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2708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72AEA-DA5A-4686-B71D-F9FD2862DD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11886"/>
      </p:ext>
    </p:extLst>
  </p:cSld>
  <p:clrMapOvr>
    <a:masterClrMapping/>
  </p:clrMapOvr>
  <p:transition>
    <p:zoom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668B5-ACDE-456E-8559-BB5035764E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374074"/>
      </p:ext>
    </p:extLst>
  </p:cSld>
  <p:clrMapOvr>
    <a:masterClrMapping/>
  </p:clrMapOvr>
  <p:transition>
    <p:zoom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C9ABE-2E9C-48B5-8D62-82FC7E5CF7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07790"/>
      </p:ext>
    </p:extLst>
  </p:cSld>
  <p:clrMapOvr>
    <a:masterClrMapping/>
  </p:clrMapOvr>
  <p:transition>
    <p:zoom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ADE74-F4FA-4F79-8080-4B0F27813A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854030"/>
      </p:ext>
    </p:extLst>
  </p:cSld>
  <p:clrMapOvr>
    <a:masterClrMapping/>
  </p:clrMapOvr>
  <p:transition>
    <p:zoom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D68EF-5400-430E-8F19-E2BBF2FF3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305914"/>
      </p:ext>
    </p:extLst>
  </p:cSld>
  <p:clrMapOvr>
    <a:masterClrMapping/>
  </p:clrMapOvr>
  <p:transition>
    <p:zoom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06BDB-834D-4244-B8AE-3BE038415E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762659"/>
      </p:ext>
    </p:extLst>
  </p:cSld>
  <p:clrMapOvr>
    <a:masterClrMapping/>
  </p:clrMapOvr>
  <p:transition>
    <p:zoom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31BB3-39FF-487C-8E7E-EF41DF521D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461993"/>
      </p:ext>
    </p:extLst>
  </p:cSld>
  <p:clrMapOvr>
    <a:masterClrMapping/>
  </p:clrMapOvr>
  <p:transition>
    <p:zoom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C5539-8BB2-4F80-B5BF-D549A2038E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998309"/>
      </p:ext>
    </p:extLst>
  </p:cSld>
  <p:clrMapOvr>
    <a:masterClrMapping/>
  </p:clrMapOvr>
  <p:transition>
    <p:zoom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F55BE-88AB-43CC-B0A5-2C274E6B80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129177"/>
      </p:ext>
    </p:extLst>
  </p:cSld>
  <p:clrMapOvr>
    <a:masterClrMapping/>
  </p:clrMapOvr>
  <p:transition>
    <p:zoom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5A5C7-834B-4D05-BDD5-5628A05B82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890614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4525" y="192088"/>
            <a:ext cx="2039938" cy="5903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1538" y="192088"/>
            <a:ext cx="5970587" cy="5903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6C942-EEF9-4B51-97BD-1AF57C60D9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432811"/>
      </p:ext>
    </p:extLst>
  </p:cSld>
  <p:clrMapOvr>
    <a:masterClrMapping/>
  </p:clrMapOvr>
  <p:transition>
    <p:zoom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4525" y="192088"/>
            <a:ext cx="2039938" cy="5903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1538" y="192088"/>
            <a:ext cx="5970587" cy="5903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6C942-EEF9-4B51-97BD-1AF57C60D9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024942"/>
      </p:ext>
    </p:extLst>
  </p:cSld>
  <p:clrMapOvr>
    <a:masterClrMapping/>
  </p:clrMapOvr>
  <p:transition>
    <p:zoom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9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2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4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" name="Rectangle 64"/>
            <p:cNvSpPr>
              <a:spLocks noChangeArrowheads="1"/>
            </p:cNvSpPr>
            <p:nvPr userDrawn="1"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Rectangle 65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12707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096963"/>
            <a:ext cx="7678737" cy="143192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2708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72AEA-DA5A-4686-B71D-F9FD2862DD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80859"/>
      </p:ext>
    </p:extLst>
  </p:cSld>
  <p:clrMapOvr>
    <a:masterClrMapping/>
  </p:clrMapOvr>
  <p:transition>
    <p:zoom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668B5-ACDE-456E-8559-BB5035764E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417091"/>
      </p:ext>
    </p:extLst>
  </p:cSld>
  <p:clrMapOvr>
    <a:masterClrMapping/>
  </p:clrMapOvr>
  <p:transition>
    <p:zoom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C9ABE-2E9C-48B5-8D62-82FC7E5CF7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041489"/>
      </p:ext>
    </p:extLst>
  </p:cSld>
  <p:clrMapOvr>
    <a:masterClrMapping/>
  </p:clrMapOvr>
  <p:transition>
    <p:zoom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ADE74-F4FA-4F79-8080-4B0F27813A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774187"/>
      </p:ext>
    </p:extLst>
  </p:cSld>
  <p:clrMapOvr>
    <a:masterClrMapping/>
  </p:clrMapOvr>
  <p:transition>
    <p:zoom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D68EF-5400-430E-8F19-E2BBF2FF3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259959"/>
      </p:ext>
    </p:extLst>
  </p:cSld>
  <p:clrMapOvr>
    <a:masterClrMapping/>
  </p:clrMapOvr>
  <p:transition>
    <p:zoom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06BDB-834D-4244-B8AE-3BE038415E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950840"/>
      </p:ext>
    </p:extLst>
  </p:cSld>
  <p:clrMapOvr>
    <a:masterClrMapping/>
  </p:clrMapOvr>
  <p:transition>
    <p:zoom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31BB3-39FF-487C-8E7E-EF41DF521D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747759"/>
      </p:ext>
    </p:extLst>
  </p:cSld>
  <p:clrMapOvr>
    <a:masterClrMapping/>
  </p:clrMapOvr>
  <p:transition>
    <p:zoom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C5539-8BB2-4F80-B5BF-D549A2038E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319084"/>
      </p:ext>
    </p:extLst>
  </p:cSld>
  <p:clrMapOvr>
    <a:masterClrMapping/>
  </p:clrMapOvr>
  <p:transition>
    <p:zoom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F55BE-88AB-43CC-B0A5-2C274E6B80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763804"/>
      </p:ext>
    </p:extLst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9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2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4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" name="Rectangle 64"/>
            <p:cNvSpPr>
              <a:spLocks noChangeArrowheads="1"/>
            </p:cNvSpPr>
            <p:nvPr userDrawn="1"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Rectangle 65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12707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096963"/>
            <a:ext cx="7678737" cy="143192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2708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72AEA-DA5A-4686-B71D-F9FD2862DD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282649"/>
      </p:ext>
    </p:extLst>
  </p:cSld>
  <p:clrMapOvr>
    <a:masterClrMapping/>
  </p:clrMapOvr>
  <p:transition>
    <p:zoom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5A5C7-834B-4D05-BDD5-5628A05B82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279246"/>
      </p:ext>
    </p:extLst>
  </p:cSld>
  <p:clrMapOvr>
    <a:masterClrMapping/>
  </p:clrMapOvr>
  <p:transition>
    <p:zoom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4525" y="192088"/>
            <a:ext cx="2039938" cy="5903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1538" y="192088"/>
            <a:ext cx="5970587" cy="5903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6C942-EEF9-4B51-97BD-1AF57C60D9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886881"/>
      </p:ext>
    </p:extLst>
  </p:cSld>
  <p:clrMapOvr>
    <a:masterClrMapping/>
  </p:clrMapOvr>
  <p:transition>
    <p:zoom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9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2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4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" name="Rectangle 64"/>
            <p:cNvSpPr>
              <a:spLocks noChangeArrowheads="1"/>
            </p:cNvSpPr>
            <p:nvPr userDrawn="1"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Rectangle 65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12707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096963"/>
            <a:ext cx="7678737" cy="143192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2708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72AEA-DA5A-4686-B71D-F9FD2862DD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660169"/>
      </p:ext>
    </p:extLst>
  </p:cSld>
  <p:clrMapOvr>
    <a:masterClrMapping/>
  </p:clrMapOvr>
  <p:transition>
    <p:zoom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668B5-ACDE-456E-8559-BB5035764E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046867"/>
      </p:ext>
    </p:extLst>
  </p:cSld>
  <p:clrMapOvr>
    <a:masterClrMapping/>
  </p:clrMapOvr>
  <p:transition>
    <p:zoom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C9ABE-2E9C-48B5-8D62-82FC7E5CF7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468809"/>
      </p:ext>
    </p:extLst>
  </p:cSld>
  <p:clrMapOvr>
    <a:masterClrMapping/>
  </p:clrMapOvr>
  <p:transition>
    <p:zoom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ADE74-F4FA-4F79-8080-4B0F27813A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684101"/>
      </p:ext>
    </p:extLst>
  </p:cSld>
  <p:clrMapOvr>
    <a:masterClrMapping/>
  </p:clrMapOvr>
  <p:transition>
    <p:zoom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D68EF-5400-430E-8F19-E2BBF2FF3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228320"/>
      </p:ext>
    </p:extLst>
  </p:cSld>
  <p:clrMapOvr>
    <a:masterClrMapping/>
  </p:clrMapOvr>
  <p:transition>
    <p:zoom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06BDB-834D-4244-B8AE-3BE038415E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130368"/>
      </p:ext>
    </p:extLst>
  </p:cSld>
  <p:clrMapOvr>
    <a:masterClrMapping/>
  </p:clrMapOvr>
  <p:transition>
    <p:zoom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31BB3-39FF-487C-8E7E-EF41DF521D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124852"/>
      </p:ext>
    </p:extLst>
  </p:cSld>
  <p:clrMapOvr>
    <a:masterClrMapping/>
  </p:clrMapOvr>
  <p:transition>
    <p:zoom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C5539-8BB2-4F80-B5BF-D549A2038E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4383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668B5-ACDE-456E-8559-BB5035764E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232437"/>
      </p:ext>
    </p:extLst>
  </p:cSld>
  <p:clrMapOvr>
    <a:masterClrMapping/>
  </p:clrMapOvr>
  <p:transition>
    <p:zoom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F55BE-88AB-43CC-B0A5-2C274E6B80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776008"/>
      </p:ext>
    </p:extLst>
  </p:cSld>
  <p:clrMapOvr>
    <a:masterClrMapping/>
  </p:clrMapOvr>
  <p:transition>
    <p:zoom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5A5C7-834B-4D05-BDD5-5628A05B82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985645"/>
      </p:ext>
    </p:extLst>
  </p:cSld>
  <p:clrMapOvr>
    <a:masterClrMapping/>
  </p:clrMapOvr>
  <p:transition>
    <p:zoom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4525" y="192088"/>
            <a:ext cx="2039938" cy="5903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1538" y="192088"/>
            <a:ext cx="5970587" cy="5903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6C942-EEF9-4B51-97BD-1AF57C60D9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41267"/>
      </p:ext>
    </p:extLst>
  </p:cSld>
  <p:clrMapOvr>
    <a:masterClrMapping/>
  </p:clrMapOvr>
  <p:transition>
    <p:zoom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9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2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4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" name="Rectangle 64"/>
            <p:cNvSpPr>
              <a:spLocks noChangeArrowheads="1"/>
            </p:cNvSpPr>
            <p:nvPr userDrawn="1"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Rectangle 65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12707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096963"/>
            <a:ext cx="7678737" cy="143192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2708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72AEA-DA5A-4686-B71D-F9FD2862DD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413765"/>
      </p:ext>
    </p:extLst>
  </p:cSld>
  <p:clrMapOvr>
    <a:masterClrMapping/>
  </p:clrMapOvr>
  <p:transition>
    <p:zoom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668B5-ACDE-456E-8559-BB5035764E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469524"/>
      </p:ext>
    </p:extLst>
  </p:cSld>
  <p:clrMapOvr>
    <a:masterClrMapping/>
  </p:clrMapOvr>
  <p:transition>
    <p:zoom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C9ABE-2E9C-48B5-8D62-82FC7E5CF7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922919"/>
      </p:ext>
    </p:extLst>
  </p:cSld>
  <p:clrMapOvr>
    <a:masterClrMapping/>
  </p:clrMapOvr>
  <p:transition>
    <p:zoom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ADE74-F4FA-4F79-8080-4B0F27813A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836167"/>
      </p:ext>
    </p:extLst>
  </p:cSld>
  <p:clrMapOvr>
    <a:masterClrMapping/>
  </p:clrMapOvr>
  <p:transition>
    <p:zoom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D68EF-5400-430E-8F19-E2BBF2FF3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006532"/>
      </p:ext>
    </p:extLst>
  </p:cSld>
  <p:clrMapOvr>
    <a:masterClrMapping/>
  </p:clrMapOvr>
  <p:transition>
    <p:zoom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06BDB-834D-4244-B8AE-3BE038415E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222853"/>
      </p:ext>
    </p:extLst>
  </p:cSld>
  <p:clrMapOvr>
    <a:masterClrMapping/>
  </p:clrMapOvr>
  <p:transition>
    <p:zoom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31BB3-39FF-487C-8E7E-EF41DF521D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901843"/>
      </p:ext>
    </p:extLst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C9ABE-2E9C-48B5-8D62-82FC7E5CF7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271266"/>
      </p:ext>
    </p:extLst>
  </p:cSld>
  <p:clrMapOvr>
    <a:masterClrMapping/>
  </p:clrMapOvr>
  <p:transition>
    <p:zoom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C5539-8BB2-4F80-B5BF-D549A2038E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208034"/>
      </p:ext>
    </p:extLst>
  </p:cSld>
  <p:clrMapOvr>
    <a:masterClrMapping/>
  </p:clrMapOvr>
  <p:transition>
    <p:zoom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F55BE-88AB-43CC-B0A5-2C274E6B80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935787"/>
      </p:ext>
    </p:extLst>
  </p:cSld>
  <p:clrMapOvr>
    <a:masterClrMapping/>
  </p:clrMapOvr>
  <p:transition>
    <p:zoom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5A5C7-834B-4D05-BDD5-5628A05B82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950566"/>
      </p:ext>
    </p:extLst>
  </p:cSld>
  <p:clrMapOvr>
    <a:masterClrMapping/>
  </p:clrMapOvr>
  <p:transition>
    <p:zoom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4525" y="192088"/>
            <a:ext cx="2039938" cy="5903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1538" y="192088"/>
            <a:ext cx="5970587" cy="5903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6C942-EEF9-4B51-97BD-1AF57C60D9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411067"/>
      </p:ext>
    </p:extLst>
  </p:cSld>
  <p:clrMapOvr>
    <a:masterClrMapping/>
  </p:clrMapOvr>
  <p:transition>
    <p:zoom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9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2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4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" name="Rectangle 64"/>
            <p:cNvSpPr>
              <a:spLocks noChangeArrowheads="1"/>
            </p:cNvSpPr>
            <p:nvPr userDrawn="1"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Rectangle 65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12707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096963"/>
            <a:ext cx="7678737" cy="143192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2708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72AEA-DA5A-4686-B71D-F9FD2862DD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960270"/>
      </p:ext>
    </p:extLst>
  </p:cSld>
  <p:clrMapOvr>
    <a:masterClrMapping/>
  </p:clrMapOvr>
  <p:transition>
    <p:zoom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668B5-ACDE-456E-8559-BB5035764E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947754"/>
      </p:ext>
    </p:extLst>
  </p:cSld>
  <p:clrMapOvr>
    <a:masterClrMapping/>
  </p:clrMapOvr>
  <p:transition>
    <p:zoom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C9ABE-2E9C-48B5-8D62-82FC7E5CF7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440920"/>
      </p:ext>
    </p:extLst>
  </p:cSld>
  <p:clrMapOvr>
    <a:masterClrMapping/>
  </p:clrMapOvr>
  <p:transition>
    <p:zoom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ADE74-F4FA-4F79-8080-4B0F27813A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079743"/>
      </p:ext>
    </p:extLst>
  </p:cSld>
  <p:clrMapOvr>
    <a:masterClrMapping/>
  </p:clrMapOvr>
  <p:transition>
    <p:zoom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D68EF-5400-430E-8F19-E2BBF2FF3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476186"/>
      </p:ext>
    </p:extLst>
  </p:cSld>
  <p:clrMapOvr>
    <a:masterClrMapping/>
  </p:clrMapOvr>
  <p:transition>
    <p:zoom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06BDB-834D-4244-B8AE-3BE038415E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3563"/>
      </p:ext>
    </p:extLst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ADE74-F4FA-4F79-8080-4B0F27813A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185108"/>
      </p:ext>
    </p:extLst>
  </p:cSld>
  <p:clrMapOvr>
    <a:masterClrMapping/>
  </p:clrMapOvr>
  <p:transition>
    <p:zoom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31BB3-39FF-487C-8E7E-EF41DF521D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246000"/>
      </p:ext>
    </p:extLst>
  </p:cSld>
  <p:clrMapOvr>
    <a:masterClrMapping/>
  </p:clrMapOvr>
  <p:transition>
    <p:zoom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C5539-8BB2-4F80-B5BF-D549A2038E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162310"/>
      </p:ext>
    </p:extLst>
  </p:cSld>
  <p:clrMapOvr>
    <a:masterClrMapping/>
  </p:clrMapOvr>
  <p:transition>
    <p:zoom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F55BE-88AB-43CC-B0A5-2C274E6B80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622198"/>
      </p:ext>
    </p:extLst>
  </p:cSld>
  <p:clrMapOvr>
    <a:masterClrMapping/>
  </p:clrMapOvr>
  <p:transition>
    <p:zoom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5A5C7-834B-4D05-BDD5-5628A05B82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485352"/>
      </p:ext>
    </p:extLst>
  </p:cSld>
  <p:clrMapOvr>
    <a:masterClrMapping/>
  </p:clrMapOvr>
  <p:transition>
    <p:zoom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4525" y="192088"/>
            <a:ext cx="2039938" cy="5903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1538" y="192088"/>
            <a:ext cx="5970587" cy="5903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6C942-EEF9-4B51-97BD-1AF57C60D9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72815"/>
      </p:ext>
    </p:extLst>
  </p:cSld>
  <p:clrMapOvr>
    <a:masterClrMapping/>
  </p:clrMapOvr>
  <p:transition>
    <p:zoom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9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2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4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" name="Rectangle 64"/>
            <p:cNvSpPr>
              <a:spLocks noChangeArrowheads="1"/>
            </p:cNvSpPr>
            <p:nvPr userDrawn="1"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Rectangle 65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12707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096963"/>
            <a:ext cx="7678737" cy="143192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2708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72AEA-DA5A-4686-B71D-F9FD2862DD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750773"/>
      </p:ext>
    </p:extLst>
  </p:cSld>
  <p:clrMapOvr>
    <a:masterClrMapping/>
  </p:clrMapOvr>
  <p:transition>
    <p:zoom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668B5-ACDE-456E-8559-BB5035764E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263390"/>
      </p:ext>
    </p:extLst>
  </p:cSld>
  <p:clrMapOvr>
    <a:masterClrMapping/>
  </p:clrMapOvr>
  <p:transition>
    <p:zoom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C9ABE-2E9C-48B5-8D62-82FC7E5CF7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293609"/>
      </p:ext>
    </p:extLst>
  </p:cSld>
  <p:clrMapOvr>
    <a:masterClrMapping/>
  </p:clrMapOvr>
  <p:transition>
    <p:zoom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ADE74-F4FA-4F79-8080-4B0F27813A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683621"/>
      </p:ext>
    </p:extLst>
  </p:cSld>
  <p:clrMapOvr>
    <a:masterClrMapping/>
  </p:clrMapOvr>
  <p:transition>
    <p:zoom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D68EF-5400-430E-8F19-E2BBF2FF3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989064"/>
      </p:ext>
    </p:extLst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D68EF-5400-430E-8F19-E2BBF2FF3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068106"/>
      </p:ext>
    </p:extLst>
  </p:cSld>
  <p:clrMapOvr>
    <a:masterClrMapping/>
  </p:clrMapOvr>
  <p:transition>
    <p:zoom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06BDB-834D-4244-B8AE-3BE038415E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24380"/>
      </p:ext>
    </p:extLst>
  </p:cSld>
  <p:clrMapOvr>
    <a:masterClrMapping/>
  </p:clrMapOvr>
  <p:transition>
    <p:zoom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31BB3-39FF-487C-8E7E-EF41DF521D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315330"/>
      </p:ext>
    </p:extLst>
  </p:cSld>
  <p:clrMapOvr>
    <a:masterClrMapping/>
  </p:clrMapOvr>
  <p:transition>
    <p:zoom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C5539-8BB2-4F80-B5BF-D549A2038E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094142"/>
      </p:ext>
    </p:extLst>
  </p:cSld>
  <p:clrMapOvr>
    <a:masterClrMapping/>
  </p:clrMapOvr>
  <p:transition>
    <p:zoom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F55BE-88AB-43CC-B0A5-2C274E6B80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016899"/>
      </p:ext>
    </p:extLst>
  </p:cSld>
  <p:clrMapOvr>
    <a:masterClrMapping/>
  </p:clrMapOvr>
  <p:transition>
    <p:zoom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5A5C7-834B-4D05-BDD5-5628A05B82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278626"/>
      </p:ext>
    </p:extLst>
  </p:cSld>
  <p:clrMapOvr>
    <a:masterClrMapping/>
  </p:clrMapOvr>
  <p:transition>
    <p:zoom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4525" y="192088"/>
            <a:ext cx="2039938" cy="5903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1538" y="192088"/>
            <a:ext cx="5970587" cy="5903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6C942-EEF9-4B51-97BD-1AF57C60D9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01385"/>
      </p:ext>
    </p:extLst>
  </p:cSld>
  <p:clrMapOvr>
    <a:masterClrMapping/>
  </p:clrMapOvr>
  <p:transition>
    <p:zoom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9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2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4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" name="Rectangle 64"/>
            <p:cNvSpPr>
              <a:spLocks noChangeArrowheads="1"/>
            </p:cNvSpPr>
            <p:nvPr userDrawn="1"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Rectangle 65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12707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096963"/>
            <a:ext cx="7678737" cy="143192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2708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37C35BB5-0CB7-4F21-9344-96645C918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59406"/>
      </p:ext>
    </p:extLst>
  </p:cSld>
  <p:clrMapOvr>
    <a:masterClrMapping/>
  </p:clrMapOvr>
  <p:transition>
    <p:zoom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7A28D051-9972-4304-9C85-A261443BF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18520"/>
      </p:ext>
    </p:extLst>
  </p:cSld>
  <p:clrMapOvr>
    <a:masterClrMapping/>
  </p:clrMapOvr>
  <p:transition>
    <p:zoom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927656C5-A31B-43B5-8952-CDBD957C4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71400"/>
      </p:ext>
    </p:extLst>
  </p:cSld>
  <p:clrMapOvr>
    <a:masterClrMapping/>
  </p:clrMapOvr>
  <p:transition>
    <p:zoom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B49883C7-2D0C-410D-9F12-4FBFAEE98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95081"/>
      </p:ext>
    </p:extLst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06BDB-834D-4244-B8AE-3BE038415E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818689"/>
      </p:ext>
    </p:extLst>
  </p:cSld>
  <p:clrMapOvr>
    <a:masterClrMapping/>
  </p:clrMapOvr>
  <p:transition>
    <p:zoom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531EE88E-547F-4675-B095-9A6813B02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45192"/>
      </p:ext>
    </p:extLst>
  </p:cSld>
  <p:clrMapOvr>
    <a:masterClrMapping/>
  </p:clrMapOvr>
  <p:transition>
    <p:zoom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FAAABF6D-D532-42E8-A7C2-E6A153210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27219"/>
      </p:ext>
    </p:extLst>
  </p:cSld>
  <p:clrMapOvr>
    <a:masterClrMapping/>
  </p:clrMapOvr>
  <p:transition>
    <p:zoom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3EB4AE93-C6E2-4CC8-BD4E-F4D0D4B26D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6057"/>
      </p:ext>
    </p:extLst>
  </p:cSld>
  <p:clrMapOvr>
    <a:masterClrMapping/>
  </p:clrMapOvr>
  <p:transition>
    <p:zoom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CF4C6500-0E30-4928-AA3B-D25C8432F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49749"/>
      </p:ext>
    </p:extLst>
  </p:cSld>
  <p:clrMapOvr>
    <a:masterClrMapping/>
  </p:clrMapOvr>
  <p:transition>
    <p:zoom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E6C8C098-BB1E-49A0-A8FE-5C5CB700C6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65869"/>
      </p:ext>
    </p:extLst>
  </p:cSld>
  <p:clrMapOvr>
    <a:masterClrMapping/>
  </p:clrMapOvr>
  <p:transition>
    <p:zoom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45B93B2B-F03A-40E8-962E-0F7EB04EA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38238"/>
      </p:ext>
    </p:extLst>
  </p:cSld>
  <p:clrMapOvr>
    <a:masterClrMapping/>
  </p:clrMapOvr>
  <p:transition>
    <p:zoom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4525" y="192088"/>
            <a:ext cx="2039938" cy="5903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1538" y="192088"/>
            <a:ext cx="5970587" cy="5903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9225ED14-F3F1-46DB-BE14-88C278D92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22930"/>
      </p:ext>
    </p:extLst>
  </p:cSld>
  <p:clrMapOvr>
    <a:masterClrMapping/>
  </p:clrMapOvr>
  <p:transition>
    <p:zoom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9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2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4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" name="Rectangle 64"/>
            <p:cNvSpPr>
              <a:spLocks noChangeArrowheads="1"/>
            </p:cNvSpPr>
            <p:nvPr userDrawn="1"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Rectangle 65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12707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096963"/>
            <a:ext cx="7678737" cy="143192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2708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9F20537B-57A0-41E9-9B72-C55B57107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45522"/>
      </p:ext>
    </p:extLst>
  </p:cSld>
  <p:clrMapOvr>
    <a:masterClrMapping/>
  </p:clrMapOvr>
  <p:transition>
    <p:zoom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ADDCFCF7-FC89-40FD-ABC5-251D0AAF8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661469"/>
      </p:ext>
    </p:extLst>
  </p:cSld>
  <p:clrMapOvr>
    <a:masterClrMapping/>
  </p:clrMapOvr>
  <p:transition>
    <p:zoom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65D59B46-4430-4ED0-A011-02C176DDC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04117"/>
      </p:ext>
    </p:extLst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31BB3-39FF-487C-8E7E-EF41DF521D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50813"/>
      </p:ext>
    </p:extLst>
  </p:cSld>
  <p:clrMapOvr>
    <a:masterClrMapping/>
  </p:clrMapOvr>
  <p:transition>
    <p:zoom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E56177B1-8192-4D6C-8EB9-2CDE97702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23216"/>
      </p:ext>
    </p:extLst>
  </p:cSld>
  <p:clrMapOvr>
    <a:masterClrMapping/>
  </p:clrMapOvr>
  <p:transition>
    <p:zoom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39E2B9EA-732D-4D52-9F16-7AECDE7E5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27133"/>
      </p:ext>
    </p:extLst>
  </p:cSld>
  <p:clrMapOvr>
    <a:masterClrMapping/>
  </p:clrMapOvr>
  <p:transition>
    <p:zoom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61AEEA1C-AAD1-4FEA-84C9-3E80F210F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496"/>
      </p:ext>
    </p:extLst>
  </p:cSld>
  <p:clrMapOvr>
    <a:masterClrMapping/>
  </p:clrMapOvr>
  <p:transition>
    <p:zoom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543789C6-8890-4B28-9AEF-064C71581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16437"/>
      </p:ext>
    </p:extLst>
  </p:cSld>
  <p:clrMapOvr>
    <a:masterClrMapping/>
  </p:clrMapOvr>
  <p:transition>
    <p:zoom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15F86E46-EFE7-4F40-9586-50F144A40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0503"/>
      </p:ext>
    </p:extLst>
  </p:cSld>
  <p:clrMapOvr>
    <a:masterClrMapping/>
  </p:clrMapOvr>
  <p:transition>
    <p:zoom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2DCAD9D5-E4EF-46F3-821E-2655E91CB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09527"/>
      </p:ext>
    </p:extLst>
  </p:cSld>
  <p:clrMapOvr>
    <a:masterClrMapping/>
  </p:clrMapOvr>
  <p:transition>
    <p:zoom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6F349771-1894-4A24-AAEB-093105FAC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77216"/>
      </p:ext>
    </p:extLst>
  </p:cSld>
  <p:clrMapOvr>
    <a:masterClrMapping/>
  </p:clrMapOvr>
  <p:transition>
    <p:zoom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4525" y="192088"/>
            <a:ext cx="2039938" cy="5903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1538" y="192088"/>
            <a:ext cx="5970587" cy="5903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30F5E501-FF38-4694-828E-AD5E30642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9376"/>
      </p:ext>
    </p:extLst>
  </p:cSld>
  <p:clrMapOvr>
    <a:masterClrMapping/>
  </p:clrMapOvr>
  <p:transition>
    <p:zoom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9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2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4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" name="Rectangle 64"/>
            <p:cNvSpPr>
              <a:spLocks noChangeArrowheads="1"/>
            </p:cNvSpPr>
            <p:nvPr userDrawn="1"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Rectangle 65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12707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096963"/>
            <a:ext cx="7678737" cy="143192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2708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E51915C3-B2EE-4A2B-8D2A-E38FE3D9BA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2241"/>
      </p:ext>
    </p:extLst>
  </p:cSld>
  <p:clrMapOvr>
    <a:masterClrMapping/>
  </p:clrMapOvr>
  <p:transition>
    <p:zoom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6184960B-5DAD-47AE-91C0-8E2C9C60A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07491"/>
      </p:ext>
    </p:extLst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C5539-8BB2-4F80-B5BF-D549A2038E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417830"/>
      </p:ext>
    </p:extLst>
  </p:cSld>
  <p:clrMapOvr>
    <a:masterClrMapping/>
  </p:clrMapOvr>
  <p:transition>
    <p:zoom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E462AAC7-2AA1-432F-9C6E-7C262B9F3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87108"/>
      </p:ext>
    </p:extLst>
  </p:cSld>
  <p:clrMapOvr>
    <a:masterClrMapping/>
  </p:clrMapOvr>
  <p:transition>
    <p:zoom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B9864A86-1A23-4CE7-87BB-72E0A0A98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78485"/>
      </p:ext>
    </p:extLst>
  </p:cSld>
  <p:clrMapOvr>
    <a:masterClrMapping/>
  </p:clrMapOvr>
  <p:transition>
    <p:zoom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E7AD8C5F-93C2-450F-85AB-ADE080C35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01139"/>
      </p:ext>
    </p:extLst>
  </p:cSld>
  <p:clrMapOvr>
    <a:masterClrMapping/>
  </p:clrMapOvr>
  <p:transition>
    <p:zoom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BB80136E-D7C0-4D87-BAEF-F22F32D31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19467"/>
      </p:ext>
    </p:extLst>
  </p:cSld>
  <p:clrMapOvr>
    <a:masterClrMapping/>
  </p:clrMapOvr>
  <p:transition>
    <p:zoom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301D6F5D-0470-41E1-B50D-747E99978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51301"/>
      </p:ext>
    </p:extLst>
  </p:cSld>
  <p:clrMapOvr>
    <a:masterClrMapping/>
  </p:clrMapOvr>
  <p:transition>
    <p:zoom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541C4457-509C-4392-B324-47E95D83A6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222710"/>
      </p:ext>
    </p:extLst>
  </p:cSld>
  <p:clrMapOvr>
    <a:masterClrMapping/>
  </p:clrMapOvr>
  <p:transition>
    <p:zoom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405678B5-F40A-44A0-B549-3657A5EA7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35452"/>
      </p:ext>
    </p:extLst>
  </p:cSld>
  <p:clrMapOvr>
    <a:masterClrMapping/>
  </p:clrMapOvr>
  <p:transition>
    <p:zoom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975B0A38-7C0B-4C10-BF9A-3ED885D1E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920119"/>
      </p:ext>
    </p:extLst>
  </p:cSld>
  <p:clrMapOvr>
    <a:masterClrMapping/>
  </p:clrMapOvr>
  <p:transition>
    <p:zoom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4525" y="192088"/>
            <a:ext cx="2039938" cy="5903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1538" y="192088"/>
            <a:ext cx="5970587" cy="5903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82ECADAC-635B-40F9-BE5C-E5C3B715E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23828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668B5-ACDE-456E-8559-BB5035764E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349627"/>
      </p:ext>
    </p:extLst>
  </p:cSld>
  <p:clrMapOvr>
    <a:masterClrMapping/>
  </p:clrMapOvr>
  <p:transition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F55BE-88AB-43CC-B0A5-2C274E6B80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300895"/>
      </p:ext>
    </p:extLst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5A5C7-834B-4D05-BDD5-5628A05B82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364756"/>
      </p:ext>
    </p:extLst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4525" y="192088"/>
            <a:ext cx="2039938" cy="5903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1538" y="192088"/>
            <a:ext cx="5970587" cy="5903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6C942-EEF9-4B51-97BD-1AF57C60D9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894253"/>
      </p:ext>
    </p:extLst>
  </p:cSld>
  <p:clrMapOvr>
    <a:masterClrMapping/>
  </p:clrMapOvr>
  <p:transition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9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2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4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" name="Rectangle 64"/>
            <p:cNvSpPr>
              <a:spLocks noChangeArrowheads="1"/>
            </p:cNvSpPr>
            <p:nvPr userDrawn="1"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Rectangle 65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12707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096963"/>
            <a:ext cx="7678737" cy="143192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2708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72AEA-DA5A-4686-B71D-F9FD2862DD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723913"/>
      </p:ext>
    </p:extLst>
  </p:cSld>
  <p:clrMapOvr>
    <a:masterClrMapping/>
  </p:clrMapOvr>
  <p:transition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668B5-ACDE-456E-8559-BB5035764E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337102"/>
      </p:ext>
    </p:extLst>
  </p:cSld>
  <p:clrMapOvr>
    <a:masterClrMapping/>
  </p:clrMapOvr>
  <p:transition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C9ABE-2E9C-48B5-8D62-82FC7E5CF7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80590"/>
      </p:ext>
    </p:extLst>
  </p:cSld>
  <p:clrMapOvr>
    <a:masterClrMapping/>
  </p:clrMapOvr>
  <p:transition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ADE74-F4FA-4F79-8080-4B0F27813A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418021"/>
      </p:ext>
    </p:extLst>
  </p:cSld>
  <p:clrMapOvr>
    <a:masterClrMapping/>
  </p:clrMapOvr>
  <p:transition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D68EF-5400-430E-8F19-E2BBF2FF3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631660"/>
      </p:ext>
    </p:extLst>
  </p:cSld>
  <p:clrMapOvr>
    <a:masterClrMapping/>
  </p:clrMapOvr>
  <p:transition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06BDB-834D-4244-B8AE-3BE038415E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185774"/>
      </p:ext>
    </p:extLst>
  </p:cSld>
  <p:clrMapOvr>
    <a:masterClrMapping/>
  </p:clrMapOvr>
  <p:transition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31BB3-39FF-487C-8E7E-EF41DF521D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080382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C9ABE-2E9C-48B5-8D62-82FC7E5CF7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703863"/>
      </p:ext>
    </p:extLst>
  </p:cSld>
  <p:clrMapOvr>
    <a:masterClrMapping/>
  </p:clrMapOvr>
  <p:transition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C5539-8BB2-4F80-B5BF-D549A2038E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527497"/>
      </p:ext>
    </p:extLst>
  </p:cSld>
  <p:clrMapOvr>
    <a:masterClrMapping/>
  </p:clrMapOvr>
  <p:transition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F55BE-88AB-43CC-B0A5-2C274E6B80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26940"/>
      </p:ext>
    </p:extLst>
  </p:cSld>
  <p:clrMapOvr>
    <a:masterClrMapping/>
  </p:clrMapOvr>
  <p:transition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5A5C7-834B-4D05-BDD5-5628A05B82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588389"/>
      </p:ext>
    </p:extLst>
  </p:cSld>
  <p:clrMapOvr>
    <a:masterClrMapping/>
  </p:clrMapOvr>
  <p:transition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4525" y="192088"/>
            <a:ext cx="2039938" cy="5903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1538" y="192088"/>
            <a:ext cx="5970587" cy="5903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6C942-EEF9-4B51-97BD-1AF57C60D9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959754"/>
      </p:ext>
    </p:extLst>
  </p:cSld>
  <p:clrMapOvr>
    <a:masterClrMapping/>
  </p:clrMapOvr>
  <p:transition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9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2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4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" name="Rectangle 64"/>
            <p:cNvSpPr>
              <a:spLocks noChangeArrowheads="1"/>
            </p:cNvSpPr>
            <p:nvPr userDrawn="1"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Rectangle 65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12707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096963"/>
            <a:ext cx="7678737" cy="143192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2708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72AEA-DA5A-4686-B71D-F9FD2862DD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112613"/>
      </p:ext>
    </p:extLst>
  </p:cSld>
  <p:clrMapOvr>
    <a:masterClrMapping/>
  </p:clrMapOvr>
  <p:transition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668B5-ACDE-456E-8559-BB5035764E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061873"/>
      </p:ext>
    </p:extLst>
  </p:cSld>
  <p:clrMapOvr>
    <a:masterClrMapping/>
  </p:clrMapOvr>
  <p:transition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C9ABE-2E9C-48B5-8D62-82FC7E5CF7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249980"/>
      </p:ext>
    </p:extLst>
  </p:cSld>
  <p:clrMapOvr>
    <a:masterClrMapping/>
  </p:clrMapOvr>
  <p:transition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ADE74-F4FA-4F79-8080-4B0F27813A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965691"/>
      </p:ext>
    </p:extLst>
  </p:cSld>
  <p:clrMapOvr>
    <a:masterClrMapping/>
  </p:clrMapOvr>
  <p:transition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D68EF-5400-430E-8F19-E2BBF2FF3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040795"/>
      </p:ext>
    </p:extLst>
  </p:cSld>
  <p:clrMapOvr>
    <a:masterClrMapping/>
  </p:clrMapOvr>
  <p:transition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06BDB-834D-4244-B8AE-3BE038415E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154982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ADE74-F4FA-4F79-8080-4B0F27813A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00524"/>
      </p:ext>
    </p:extLst>
  </p:cSld>
  <p:clrMapOvr>
    <a:masterClrMapping/>
  </p:clrMapOvr>
  <p:transition>
    <p:zo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31BB3-39FF-487C-8E7E-EF41DF521D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442022"/>
      </p:ext>
    </p:extLst>
  </p:cSld>
  <p:clrMapOvr>
    <a:masterClrMapping/>
  </p:clrMapOvr>
  <p:transition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C5539-8BB2-4F80-B5BF-D549A2038E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104780"/>
      </p:ext>
    </p:extLst>
  </p:cSld>
  <p:clrMapOvr>
    <a:masterClrMapping/>
  </p:clrMapOvr>
  <p:transition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F55BE-88AB-43CC-B0A5-2C274E6B80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422975"/>
      </p:ext>
    </p:extLst>
  </p:cSld>
  <p:clrMapOvr>
    <a:masterClrMapping/>
  </p:clrMapOvr>
  <p:transition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5A5C7-834B-4D05-BDD5-5628A05B82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830744"/>
      </p:ext>
    </p:extLst>
  </p:cSld>
  <p:clrMapOvr>
    <a:masterClrMapping/>
  </p:clrMapOvr>
  <p:transition>
    <p:zo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4525" y="192088"/>
            <a:ext cx="2039938" cy="5903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1538" y="192088"/>
            <a:ext cx="5970587" cy="5903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6C942-EEF9-4B51-97BD-1AF57C60D9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49955"/>
      </p:ext>
    </p:extLst>
  </p:cSld>
  <p:clrMapOvr>
    <a:masterClrMapping/>
  </p:clrMapOvr>
  <p:transition>
    <p:zo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9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2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4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" name="Rectangle 64"/>
            <p:cNvSpPr>
              <a:spLocks noChangeArrowheads="1"/>
            </p:cNvSpPr>
            <p:nvPr userDrawn="1"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Rectangle 65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12707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096963"/>
            <a:ext cx="7678737" cy="143192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2708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72AEA-DA5A-4686-B71D-F9FD2862DD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652476"/>
      </p:ext>
    </p:extLst>
  </p:cSld>
  <p:clrMapOvr>
    <a:masterClrMapping/>
  </p:clrMapOvr>
  <p:transition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668B5-ACDE-456E-8559-BB5035764E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436245"/>
      </p:ext>
    </p:extLst>
  </p:cSld>
  <p:clrMapOvr>
    <a:masterClrMapping/>
  </p:clrMapOvr>
  <p:transition>
    <p:zo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C9ABE-2E9C-48B5-8D62-82FC7E5CF7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411695"/>
      </p:ext>
    </p:extLst>
  </p:cSld>
  <p:clrMapOvr>
    <a:masterClrMapping/>
  </p:clrMapOvr>
  <p:transition>
    <p:zo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ADE74-F4FA-4F79-8080-4B0F27813A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209523"/>
      </p:ext>
    </p:extLst>
  </p:cSld>
  <p:clrMapOvr>
    <a:masterClrMapping/>
  </p:clrMapOvr>
  <p:transition>
    <p:zo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D68EF-5400-430E-8F19-E2BBF2FF3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646765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D68EF-5400-430E-8F19-E2BBF2FF3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954857"/>
      </p:ext>
    </p:extLst>
  </p:cSld>
  <p:clrMapOvr>
    <a:masterClrMapping/>
  </p:clrMapOvr>
  <p:transition>
    <p:zo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06BDB-834D-4244-B8AE-3BE038415E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107125"/>
      </p:ext>
    </p:extLst>
  </p:cSld>
  <p:clrMapOvr>
    <a:masterClrMapping/>
  </p:clrMapOvr>
  <p:transition>
    <p:zo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31BB3-39FF-487C-8E7E-EF41DF521D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002315"/>
      </p:ext>
    </p:extLst>
  </p:cSld>
  <p:clrMapOvr>
    <a:masterClrMapping/>
  </p:clrMapOvr>
  <p:transition>
    <p:zo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C5539-8BB2-4F80-B5BF-D549A2038E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425248"/>
      </p:ext>
    </p:extLst>
  </p:cSld>
  <p:clrMapOvr>
    <a:masterClrMapping/>
  </p:clrMapOvr>
  <p:transition>
    <p:zo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F55BE-88AB-43CC-B0A5-2C274E6B80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450963"/>
      </p:ext>
    </p:extLst>
  </p:cSld>
  <p:clrMapOvr>
    <a:masterClrMapping/>
  </p:clrMapOvr>
  <p:transition>
    <p:zo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5A5C7-834B-4D05-BDD5-5628A05B82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93132"/>
      </p:ext>
    </p:extLst>
  </p:cSld>
  <p:clrMapOvr>
    <a:masterClrMapping/>
  </p:clrMapOvr>
  <p:transition>
    <p:zo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4525" y="192088"/>
            <a:ext cx="2039938" cy="5903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1538" y="192088"/>
            <a:ext cx="5970587" cy="5903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6C942-EEF9-4B51-97BD-1AF57C60D9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465330"/>
      </p:ext>
    </p:extLst>
  </p:cSld>
  <p:clrMapOvr>
    <a:masterClrMapping/>
  </p:clrMapOvr>
  <p:transition>
    <p:zo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9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2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4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" name="Rectangle 64"/>
            <p:cNvSpPr>
              <a:spLocks noChangeArrowheads="1"/>
            </p:cNvSpPr>
            <p:nvPr userDrawn="1"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Rectangle 65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12707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096963"/>
            <a:ext cx="7678737" cy="143192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2708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72AEA-DA5A-4686-B71D-F9FD2862DD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700244"/>
      </p:ext>
    </p:extLst>
  </p:cSld>
  <p:clrMapOvr>
    <a:masterClrMapping/>
  </p:clrMapOvr>
  <p:transition>
    <p:zo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668B5-ACDE-456E-8559-BB5035764E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01373"/>
      </p:ext>
    </p:extLst>
  </p:cSld>
  <p:clrMapOvr>
    <a:masterClrMapping/>
  </p:clrMapOvr>
  <p:transition>
    <p:zo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C9ABE-2E9C-48B5-8D62-82FC7E5CF7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667323"/>
      </p:ext>
    </p:extLst>
  </p:cSld>
  <p:clrMapOvr>
    <a:masterClrMapping/>
  </p:clrMapOvr>
  <p:transition>
    <p:zo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ADE74-F4FA-4F79-8080-4B0F27813A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743082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06BDB-834D-4244-B8AE-3BE038415E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848553"/>
      </p:ext>
    </p:extLst>
  </p:cSld>
  <p:clrMapOvr>
    <a:masterClrMapping/>
  </p:clrMapOvr>
  <p:transition>
    <p:zo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D68EF-5400-430E-8F19-E2BBF2FF3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224998"/>
      </p:ext>
    </p:extLst>
  </p:cSld>
  <p:clrMapOvr>
    <a:masterClrMapping/>
  </p:clrMapOvr>
  <p:transition>
    <p:zo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06BDB-834D-4244-B8AE-3BE038415E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60171"/>
      </p:ext>
    </p:extLst>
  </p:cSld>
  <p:clrMapOvr>
    <a:masterClrMapping/>
  </p:clrMapOvr>
  <p:transition>
    <p:zo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31BB3-39FF-487C-8E7E-EF41DF521D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914221"/>
      </p:ext>
    </p:extLst>
  </p:cSld>
  <p:clrMapOvr>
    <a:masterClrMapping/>
  </p:clrMapOvr>
  <p:transition>
    <p:zo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C5539-8BB2-4F80-B5BF-D549A2038E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714357"/>
      </p:ext>
    </p:extLst>
  </p:cSld>
  <p:clrMapOvr>
    <a:masterClrMapping/>
  </p:clrMapOvr>
  <p:transition>
    <p:zo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F55BE-88AB-43CC-B0A5-2C274E6B80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167284"/>
      </p:ext>
    </p:extLst>
  </p:cSld>
  <p:clrMapOvr>
    <a:masterClrMapping/>
  </p:clrMapOvr>
  <p:transition>
    <p:zo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5A5C7-834B-4D05-BDD5-5628A05B82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242311"/>
      </p:ext>
    </p:extLst>
  </p:cSld>
  <p:clrMapOvr>
    <a:masterClrMapping/>
  </p:clrMapOvr>
  <p:transition>
    <p:zo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4525" y="192088"/>
            <a:ext cx="2039938" cy="5903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1538" y="192088"/>
            <a:ext cx="5970587" cy="5903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6C942-EEF9-4B51-97BD-1AF57C60D9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063972"/>
      </p:ext>
    </p:extLst>
  </p:cSld>
  <p:clrMapOvr>
    <a:masterClrMapping/>
  </p:clrMapOvr>
  <p:transition>
    <p:zo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9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2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4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" name="Rectangle 64"/>
            <p:cNvSpPr>
              <a:spLocks noChangeArrowheads="1"/>
            </p:cNvSpPr>
            <p:nvPr userDrawn="1"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Rectangle 65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12707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096963"/>
            <a:ext cx="7678737" cy="143192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2708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72AEA-DA5A-4686-B71D-F9FD2862DD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870042"/>
      </p:ext>
    </p:extLst>
  </p:cSld>
  <p:clrMapOvr>
    <a:masterClrMapping/>
  </p:clrMapOvr>
  <p:transition>
    <p:zo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668B5-ACDE-456E-8559-BB5035764E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13711"/>
      </p:ext>
    </p:extLst>
  </p:cSld>
  <p:clrMapOvr>
    <a:masterClrMapping/>
  </p:clrMapOvr>
  <p:transition>
    <p:zo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C9ABE-2E9C-48B5-8D62-82FC7E5CF7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014952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31BB3-39FF-487C-8E7E-EF41DF521D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707129"/>
      </p:ext>
    </p:extLst>
  </p:cSld>
  <p:clrMapOvr>
    <a:masterClrMapping/>
  </p:clrMapOvr>
  <p:transition>
    <p:zo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ADE74-F4FA-4F79-8080-4B0F27813A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30057"/>
      </p:ext>
    </p:extLst>
  </p:cSld>
  <p:clrMapOvr>
    <a:masterClrMapping/>
  </p:clrMapOvr>
  <p:transition>
    <p:zo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D68EF-5400-430E-8F19-E2BBF2FF3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929676"/>
      </p:ext>
    </p:extLst>
  </p:cSld>
  <p:clrMapOvr>
    <a:masterClrMapping/>
  </p:clrMapOvr>
  <p:transition>
    <p:zo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06BDB-834D-4244-B8AE-3BE038415E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497460"/>
      </p:ext>
    </p:extLst>
  </p:cSld>
  <p:clrMapOvr>
    <a:masterClrMapping/>
  </p:clrMapOvr>
  <p:transition>
    <p:zo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31BB3-39FF-487C-8E7E-EF41DF521D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44923"/>
      </p:ext>
    </p:extLst>
  </p:cSld>
  <p:clrMapOvr>
    <a:masterClrMapping/>
  </p:clrMapOvr>
  <p:transition>
    <p:zo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C5539-8BB2-4F80-B5BF-D549A2038E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88869"/>
      </p:ext>
    </p:extLst>
  </p:cSld>
  <p:clrMapOvr>
    <a:masterClrMapping/>
  </p:clrMapOvr>
  <p:transition>
    <p:zo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F55BE-88AB-43CC-B0A5-2C274E6B80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149618"/>
      </p:ext>
    </p:extLst>
  </p:cSld>
  <p:clrMapOvr>
    <a:masterClrMapping/>
  </p:clrMapOvr>
  <p:transition>
    <p:zo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5A5C7-834B-4D05-BDD5-5628A05B82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643594"/>
      </p:ext>
    </p:extLst>
  </p:cSld>
  <p:clrMapOvr>
    <a:masterClrMapping/>
  </p:clrMapOvr>
  <p:transition>
    <p:zo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4525" y="192088"/>
            <a:ext cx="2039938" cy="5903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1538" y="192088"/>
            <a:ext cx="5970587" cy="5903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6C942-EEF9-4B51-97BD-1AF57C60D9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022433"/>
      </p:ext>
    </p:extLst>
  </p:cSld>
  <p:clrMapOvr>
    <a:masterClrMapping/>
  </p:clrMapOvr>
  <p:transition>
    <p:zo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9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2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4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" name="Rectangle 64"/>
            <p:cNvSpPr>
              <a:spLocks noChangeArrowheads="1"/>
            </p:cNvSpPr>
            <p:nvPr userDrawn="1"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Rectangle 65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12707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096963"/>
            <a:ext cx="7678737" cy="143192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2708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72AEA-DA5A-4686-B71D-F9FD2862DD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812808"/>
      </p:ext>
    </p:extLst>
  </p:cSld>
  <p:clrMapOvr>
    <a:masterClrMapping/>
  </p:clrMapOvr>
  <p:transition>
    <p:zo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668B5-ACDE-456E-8559-BB5035764E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064676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C5539-8BB2-4F80-B5BF-D549A2038E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385300"/>
      </p:ext>
    </p:extLst>
  </p:cSld>
  <p:clrMapOvr>
    <a:masterClrMapping/>
  </p:clrMapOvr>
  <p:transition>
    <p:zo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C9ABE-2E9C-48B5-8D62-82FC7E5CF7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440193"/>
      </p:ext>
    </p:extLst>
  </p:cSld>
  <p:clrMapOvr>
    <a:masterClrMapping/>
  </p:clrMapOvr>
  <p:transition>
    <p:zoom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ADE74-F4FA-4F79-8080-4B0F27813A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376634"/>
      </p:ext>
    </p:extLst>
  </p:cSld>
  <p:clrMapOvr>
    <a:masterClrMapping/>
  </p:clrMapOvr>
  <p:transition>
    <p:zo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D68EF-5400-430E-8F19-E2BBF2FF3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531668"/>
      </p:ext>
    </p:extLst>
  </p:cSld>
  <p:clrMapOvr>
    <a:masterClrMapping/>
  </p:clrMapOvr>
  <p:transition>
    <p:zo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06BDB-834D-4244-B8AE-3BE038415E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24256"/>
      </p:ext>
    </p:extLst>
  </p:cSld>
  <p:clrMapOvr>
    <a:masterClrMapping/>
  </p:clrMapOvr>
  <p:transition>
    <p:zoom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31BB3-39FF-487C-8E7E-EF41DF521D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725550"/>
      </p:ext>
    </p:extLst>
  </p:cSld>
  <p:clrMapOvr>
    <a:masterClrMapping/>
  </p:clrMapOvr>
  <p:transition>
    <p:zoom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C5539-8BB2-4F80-B5BF-D549A2038E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319762"/>
      </p:ext>
    </p:extLst>
  </p:cSld>
  <p:clrMapOvr>
    <a:masterClrMapping/>
  </p:clrMapOvr>
  <p:transition>
    <p:zoom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F55BE-88AB-43CC-B0A5-2C274E6B80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290180"/>
      </p:ext>
    </p:extLst>
  </p:cSld>
  <p:clrMapOvr>
    <a:masterClrMapping/>
  </p:clrMapOvr>
  <p:transition>
    <p:zoom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5A5C7-834B-4D05-BDD5-5628A05B82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992828"/>
      </p:ext>
    </p:extLst>
  </p:cSld>
  <p:clrMapOvr>
    <a:masterClrMapping/>
  </p:clrMapOvr>
  <p:transition>
    <p:zoom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4525" y="192088"/>
            <a:ext cx="2039938" cy="5903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1538" y="192088"/>
            <a:ext cx="5970587" cy="5903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6C942-EEF9-4B51-97BD-1AF57C60D9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297163"/>
      </p:ext>
    </p:extLst>
  </p:cSld>
  <p:clrMapOvr>
    <a:masterClrMapping/>
  </p:clrMapOvr>
  <p:transition>
    <p:zoom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9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2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4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" name="Rectangle 64"/>
            <p:cNvSpPr>
              <a:spLocks noChangeArrowheads="1"/>
            </p:cNvSpPr>
            <p:nvPr userDrawn="1"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Rectangle 65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12707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096963"/>
            <a:ext cx="7678737" cy="143192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2708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72AEA-DA5A-4686-B71D-F9FD2862DD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952066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F55BE-88AB-43CC-B0A5-2C274E6B80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464616"/>
      </p:ext>
    </p:extLst>
  </p:cSld>
  <p:clrMapOvr>
    <a:masterClrMapping/>
  </p:clrMapOvr>
  <p:transition>
    <p:zoom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668B5-ACDE-456E-8559-BB5035764E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802015"/>
      </p:ext>
    </p:extLst>
  </p:cSld>
  <p:clrMapOvr>
    <a:masterClrMapping/>
  </p:clrMapOvr>
  <p:transition>
    <p:zoom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C9ABE-2E9C-48B5-8D62-82FC7E5CF7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81403"/>
      </p:ext>
    </p:extLst>
  </p:cSld>
  <p:clrMapOvr>
    <a:masterClrMapping/>
  </p:clrMapOvr>
  <p:transition>
    <p:zoom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ADE74-F4FA-4F79-8080-4B0F27813A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505175"/>
      </p:ext>
    </p:extLst>
  </p:cSld>
  <p:clrMapOvr>
    <a:masterClrMapping/>
  </p:clrMapOvr>
  <p:transition>
    <p:zoom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D68EF-5400-430E-8F19-E2BBF2FF3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626159"/>
      </p:ext>
    </p:extLst>
  </p:cSld>
  <p:clrMapOvr>
    <a:masterClrMapping/>
  </p:clrMapOvr>
  <p:transition>
    <p:zoom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06BDB-834D-4244-B8AE-3BE038415E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565907"/>
      </p:ext>
    </p:extLst>
  </p:cSld>
  <p:clrMapOvr>
    <a:masterClrMapping/>
  </p:clrMapOvr>
  <p:transition>
    <p:zoom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31BB3-39FF-487C-8E7E-EF41DF521D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273999"/>
      </p:ext>
    </p:extLst>
  </p:cSld>
  <p:clrMapOvr>
    <a:masterClrMapping/>
  </p:clrMapOvr>
  <p:transition>
    <p:zoom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C5539-8BB2-4F80-B5BF-D549A2038E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865260"/>
      </p:ext>
    </p:extLst>
  </p:cSld>
  <p:clrMapOvr>
    <a:masterClrMapping/>
  </p:clrMapOvr>
  <p:transition>
    <p:zoom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F55BE-88AB-43CC-B0A5-2C274E6B80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42626"/>
      </p:ext>
    </p:extLst>
  </p:cSld>
  <p:clrMapOvr>
    <a:masterClrMapping/>
  </p:clrMapOvr>
  <p:transition>
    <p:zoom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5A5C7-834B-4D05-BDD5-5628A05B82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985083"/>
      </p:ext>
    </p:extLst>
  </p:cSld>
  <p:clrMapOvr>
    <a:masterClrMapping/>
  </p:clrMapOvr>
  <p:transition>
    <p:zoom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4525" y="192088"/>
            <a:ext cx="2039938" cy="5903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1538" y="192088"/>
            <a:ext cx="5970587" cy="5903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6C942-EEF9-4B51-97BD-1AF57C60D9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512012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111619" name="Rectangle 3"/>
            <p:cNvSpPr>
              <a:spLocks noChangeArrowheads="1"/>
            </p:cNvSpPr>
            <p:nvPr userDrawn="1"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0" name="Rectangle 4"/>
            <p:cNvSpPr>
              <a:spLocks noChangeArrowheads="1"/>
            </p:cNvSpPr>
            <p:nvPr userDrawn="1"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1" name="Rectangle 5"/>
            <p:cNvSpPr>
              <a:spLocks noChangeArrowheads="1"/>
            </p:cNvSpPr>
            <p:nvPr userDrawn="1"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2" name="Rectangle 6"/>
            <p:cNvSpPr>
              <a:spLocks noChangeArrowheads="1"/>
            </p:cNvSpPr>
            <p:nvPr userDrawn="1"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3" name="Rectangle 7"/>
            <p:cNvSpPr>
              <a:spLocks noChangeArrowheads="1"/>
            </p:cNvSpPr>
            <p:nvPr userDrawn="1"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4" name="Rectangle 8"/>
            <p:cNvSpPr>
              <a:spLocks noChangeArrowheads="1"/>
            </p:cNvSpPr>
            <p:nvPr userDrawn="1"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5" name="Rectangle 9"/>
            <p:cNvSpPr>
              <a:spLocks noChangeArrowheads="1"/>
            </p:cNvSpPr>
            <p:nvPr userDrawn="1"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6" name="Rectangle 10"/>
            <p:cNvSpPr>
              <a:spLocks noChangeArrowheads="1"/>
            </p:cNvSpPr>
            <p:nvPr userDrawn="1"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7" name="Rectangle 11"/>
            <p:cNvSpPr>
              <a:spLocks noChangeArrowheads="1"/>
            </p:cNvSpPr>
            <p:nvPr userDrawn="1"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8" name="Rectangle 12"/>
            <p:cNvSpPr>
              <a:spLocks noChangeArrowheads="1"/>
            </p:cNvSpPr>
            <p:nvPr userDrawn="1"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9" name="Rectangle 13"/>
            <p:cNvSpPr>
              <a:spLocks noChangeArrowheads="1"/>
            </p:cNvSpPr>
            <p:nvPr userDrawn="1"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0" name="Rectangle 14"/>
            <p:cNvSpPr>
              <a:spLocks noChangeArrowheads="1"/>
            </p:cNvSpPr>
            <p:nvPr userDrawn="1"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1" name="Rectangle 15"/>
            <p:cNvSpPr>
              <a:spLocks noChangeArrowheads="1"/>
            </p:cNvSpPr>
            <p:nvPr userDrawn="1"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2" name="Rectangle 16"/>
            <p:cNvSpPr>
              <a:spLocks noChangeArrowheads="1"/>
            </p:cNvSpPr>
            <p:nvPr userDrawn="1"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3" name="Rectangle 17"/>
            <p:cNvSpPr>
              <a:spLocks noChangeArrowheads="1"/>
            </p:cNvSpPr>
            <p:nvPr userDrawn="1"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4" name="Rectangle 18"/>
            <p:cNvSpPr>
              <a:spLocks noChangeArrowheads="1"/>
            </p:cNvSpPr>
            <p:nvPr userDrawn="1"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5" name="Rectangle 19"/>
            <p:cNvSpPr>
              <a:spLocks noChangeArrowheads="1"/>
            </p:cNvSpPr>
            <p:nvPr userDrawn="1"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6" name="Rectangle 20"/>
            <p:cNvSpPr>
              <a:spLocks noChangeArrowheads="1"/>
            </p:cNvSpPr>
            <p:nvPr userDrawn="1"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7" name="Rectangle 21"/>
            <p:cNvSpPr>
              <a:spLocks noChangeArrowheads="1"/>
            </p:cNvSpPr>
            <p:nvPr userDrawn="1"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8" name="Rectangle 22"/>
            <p:cNvSpPr>
              <a:spLocks noChangeArrowheads="1"/>
            </p:cNvSpPr>
            <p:nvPr userDrawn="1"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9" name="Rectangle 23"/>
            <p:cNvSpPr>
              <a:spLocks noChangeArrowheads="1"/>
            </p:cNvSpPr>
            <p:nvPr userDrawn="1"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0" name="Rectangle 24"/>
            <p:cNvSpPr>
              <a:spLocks noChangeArrowheads="1"/>
            </p:cNvSpPr>
            <p:nvPr userDrawn="1"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1" name="Rectangle 25"/>
            <p:cNvSpPr>
              <a:spLocks noChangeArrowheads="1"/>
            </p:cNvSpPr>
            <p:nvPr userDrawn="1"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2" name="Rectangle 26"/>
            <p:cNvSpPr>
              <a:spLocks noChangeArrowheads="1"/>
            </p:cNvSpPr>
            <p:nvPr userDrawn="1"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3" name="Rectangle 27"/>
            <p:cNvSpPr>
              <a:spLocks noChangeArrowheads="1"/>
            </p:cNvSpPr>
            <p:nvPr userDrawn="1"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4" name="Rectangle 28"/>
            <p:cNvSpPr>
              <a:spLocks noChangeArrowheads="1"/>
            </p:cNvSpPr>
            <p:nvPr userDrawn="1"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5" name="Rectangle 29"/>
            <p:cNvSpPr>
              <a:spLocks noChangeArrowheads="1"/>
            </p:cNvSpPr>
            <p:nvPr userDrawn="1"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6" name="Rectangle 30"/>
            <p:cNvSpPr>
              <a:spLocks noChangeArrowheads="1"/>
            </p:cNvSpPr>
            <p:nvPr userDrawn="1"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7" name="Rectangle 31"/>
            <p:cNvSpPr>
              <a:spLocks noChangeArrowheads="1"/>
            </p:cNvSpPr>
            <p:nvPr userDrawn="1"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8" name="Rectangle 32"/>
            <p:cNvSpPr>
              <a:spLocks noChangeArrowheads="1"/>
            </p:cNvSpPr>
            <p:nvPr userDrawn="1"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9" name="Rectangle 33"/>
            <p:cNvSpPr>
              <a:spLocks noChangeArrowheads="1"/>
            </p:cNvSpPr>
            <p:nvPr userDrawn="1"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0" name="Rectangle 34"/>
            <p:cNvSpPr>
              <a:spLocks noChangeArrowheads="1"/>
            </p:cNvSpPr>
            <p:nvPr userDrawn="1"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1" name="Rectangle 35"/>
            <p:cNvSpPr>
              <a:spLocks noChangeArrowheads="1"/>
            </p:cNvSpPr>
            <p:nvPr userDrawn="1"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2" name="Rectangle 36"/>
            <p:cNvSpPr>
              <a:spLocks noChangeArrowheads="1"/>
            </p:cNvSpPr>
            <p:nvPr userDrawn="1"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3" name="Rectangle 37"/>
            <p:cNvSpPr>
              <a:spLocks noChangeArrowheads="1"/>
            </p:cNvSpPr>
            <p:nvPr userDrawn="1"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4" name="Rectangle 38"/>
            <p:cNvSpPr>
              <a:spLocks noChangeArrowheads="1"/>
            </p:cNvSpPr>
            <p:nvPr userDrawn="1"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5" name="Rectangle 39"/>
            <p:cNvSpPr>
              <a:spLocks noChangeArrowheads="1"/>
            </p:cNvSpPr>
            <p:nvPr userDrawn="1"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6" name="Rectangle 40"/>
            <p:cNvSpPr>
              <a:spLocks noChangeArrowheads="1"/>
            </p:cNvSpPr>
            <p:nvPr userDrawn="1"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7" name="Rectangle 41"/>
            <p:cNvSpPr>
              <a:spLocks noChangeArrowheads="1"/>
            </p:cNvSpPr>
            <p:nvPr userDrawn="1"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8" name="Rectangle 42"/>
            <p:cNvSpPr>
              <a:spLocks noChangeArrowheads="1"/>
            </p:cNvSpPr>
            <p:nvPr userDrawn="1"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9" name="Rectangle 43"/>
            <p:cNvSpPr>
              <a:spLocks noChangeArrowheads="1"/>
            </p:cNvSpPr>
            <p:nvPr userDrawn="1"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0" name="Rectangle 44"/>
            <p:cNvSpPr>
              <a:spLocks noChangeArrowheads="1"/>
            </p:cNvSpPr>
            <p:nvPr userDrawn="1"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1" name="Rectangle 45"/>
            <p:cNvSpPr>
              <a:spLocks noChangeArrowheads="1"/>
            </p:cNvSpPr>
            <p:nvPr userDrawn="1"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2" name="Rectangle 46"/>
            <p:cNvSpPr>
              <a:spLocks noChangeArrowheads="1"/>
            </p:cNvSpPr>
            <p:nvPr userDrawn="1"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3" name="Rectangle 47"/>
            <p:cNvSpPr>
              <a:spLocks noChangeArrowheads="1"/>
            </p:cNvSpPr>
            <p:nvPr userDrawn="1"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4" name="Rectangle 48"/>
            <p:cNvSpPr>
              <a:spLocks noChangeArrowheads="1"/>
            </p:cNvSpPr>
            <p:nvPr userDrawn="1"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5" name="Rectangle 49"/>
            <p:cNvSpPr>
              <a:spLocks noChangeArrowheads="1"/>
            </p:cNvSpPr>
            <p:nvPr userDrawn="1"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6" name="Rectangle 50"/>
            <p:cNvSpPr>
              <a:spLocks noChangeArrowheads="1"/>
            </p:cNvSpPr>
            <p:nvPr userDrawn="1"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7" name="Rectangle 51"/>
            <p:cNvSpPr>
              <a:spLocks noChangeArrowheads="1"/>
            </p:cNvSpPr>
            <p:nvPr userDrawn="1"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8" name="Rectangle 52"/>
            <p:cNvSpPr>
              <a:spLocks noChangeArrowheads="1"/>
            </p:cNvSpPr>
            <p:nvPr userDrawn="1"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9" name="Rectangle 53"/>
            <p:cNvSpPr>
              <a:spLocks noChangeArrowheads="1"/>
            </p:cNvSpPr>
            <p:nvPr userDrawn="1"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0" name="Rectangle 54"/>
            <p:cNvSpPr>
              <a:spLocks noChangeArrowheads="1"/>
            </p:cNvSpPr>
            <p:nvPr userDrawn="1"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1" name="Rectangle 55"/>
            <p:cNvSpPr>
              <a:spLocks noChangeArrowheads="1"/>
            </p:cNvSpPr>
            <p:nvPr userDrawn="1"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2" name="Rectangle 56"/>
            <p:cNvSpPr>
              <a:spLocks noChangeArrowheads="1"/>
            </p:cNvSpPr>
            <p:nvPr userDrawn="1"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3" name="Rectangle 57"/>
            <p:cNvSpPr>
              <a:spLocks noChangeArrowheads="1"/>
            </p:cNvSpPr>
            <p:nvPr userDrawn="1"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4" name="Rectangle 58"/>
            <p:cNvSpPr>
              <a:spLocks noChangeArrowheads="1"/>
            </p:cNvSpPr>
            <p:nvPr userDrawn="1"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5" name="Rectangle 59"/>
            <p:cNvSpPr>
              <a:spLocks noChangeArrowheads="1"/>
            </p:cNvSpPr>
            <p:nvPr userDrawn="1"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6" name="Rectangle 60"/>
            <p:cNvSpPr>
              <a:spLocks noChangeArrowheads="1"/>
            </p:cNvSpPr>
            <p:nvPr userDrawn="1"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7" name="Rectangle 61"/>
            <p:cNvSpPr>
              <a:spLocks noChangeArrowheads="1"/>
            </p:cNvSpPr>
            <p:nvPr userDrawn="1"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8" name="Rectangle 62"/>
            <p:cNvSpPr>
              <a:spLocks noChangeArrowheads="1"/>
            </p:cNvSpPr>
            <p:nvPr userDrawn="1"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9" name="Rectangle 63"/>
            <p:cNvSpPr>
              <a:spLocks noChangeArrowheads="1"/>
            </p:cNvSpPr>
            <p:nvPr userDrawn="1"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80" name="Rectangle 64"/>
            <p:cNvSpPr>
              <a:spLocks noChangeArrowheads="1"/>
            </p:cNvSpPr>
            <p:nvPr userDrawn="1"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27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192088"/>
            <a:ext cx="81629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1683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1684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1685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137755-FE84-465D-9B28-5CA841F4508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48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111619" name="Rectangle 3"/>
            <p:cNvSpPr>
              <a:spLocks noChangeArrowheads="1"/>
            </p:cNvSpPr>
            <p:nvPr userDrawn="1"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0" name="Rectangle 4"/>
            <p:cNvSpPr>
              <a:spLocks noChangeArrowheads="1"/>
            </p:cNvSpPr>
            <p:nvPr userDrawn="1"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1" name="Rectangle 5"/>
            <p:cNvSpPr>
              <a:spLocks noChangeArrowheads="1"/>
            </p:cNvSpPr>
            <p:nvPr userDrawn="1"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2" name="Rectangle 6"/>
            <p:cNvSpPr>
              <a:spLocks noChangeArrowheads="1"/>
            </p:cNvSpPr>
            <p:nvPr userDrawn="1"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3" name="Rectangle 7"/>
            <p:cNvSpPr>
              <a:spLocks noChangeArrowheads="1"/>
            </p:cNvSpPr>
            <p:nvPr userDrawn="1"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4" name="Rectangle 8"/>
            <p:cNvSpPr>
              <a:spLocks noChangeArrowheads="1"/>
            </p:cNvSpPr>
            <p:nvPr userDrawn="1"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5" name="Rectangle 9"/>
            <p:cNvSpPr>
              <a:spLocks noChangeArrowheads="1"/>
            </p:cNvSpPr>
            <p:nvPr userDrawn="1"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6" name="Rectangle 10"/>
            <p:cNvSpPr>
              <a:spLocks noChangeArrowheads="1"/>
            </p:cNvSpPr>
            <p:nvPr userDrawn="1"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7" name="Rectangle 11"/>
            <p:cNvSpPr>
              <a:spLocks noChangeArrowheads="1"/>
            </p:cNvSpPr>
            <p:nvPr userDrawn="1"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8" name="Rectangle 12"/>
            <p:cNvSpPr>
              <a:spLocks noChangeArrowheads="1"/>
            </p:cNvSpPr>
            <p:nvPr userDrawn="1"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9" name="Rectangle 13"/>
            <p:cNvSpPr>
              <a:spLocks noChangeArrowheads="1"/>
            </p:cNvSpPr>
            <p:nvPr userDrawn="1"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0" name="Rectangle 14"/>
            <p:cNvSpPr>
              <a:spLocks noChangeArrowheads="1"/>
            </p:cNvSpPr>
            <p:nvPr userDrawn="1"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1" name="Rectangle 15"/>
            <p:cNvSpPr>
              <a:spLocks noChangeArrowheads="1"/>
            </p:cNvSpPr>
            <p:nvPr userDrawn="1"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2" name="Rectangle 16"/>
            <p:cNvSpPr>
              <a:spLocks noChangeArrowheads="1"/>
            </p:cNvSpPr>
            <p:nvPr userDrawn="1"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3" name="Rectangle 17"/>
            <p:cNvSpPr>
              <a:spLocks noChangeArrowheads="1"/>
            </p:cNvSpPr>
            <p:nvPr userDrawn="1"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4" name="Rectangle 18"/>
            <p:cNvSpPr>
              <a:spLocks noChangeArrowheads="1"/>
            </p:cNvSpPr>
            <p:nvPr userDrawn="1"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5" name="Rectangle 19"/>
            <p:cNvSpPr>
              <a:spLocks noChangeArrowheads="1"/>
            </p:cNvSpPr>
            <p:nvPr userDrawn="1"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6" name="Rectangle 20"/>
            <p:cNvSpPr>
              <a:spLocks noChangeArrowheads="1"/>
            </p:cNvSpPr>
            <p:nvPr userDrawn="1"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7" name="Rectangle 21"/>
            <p:cNvSpPr>
              <a:spLocks noChangeArrowheads="1"/>
            </p:cNvSpPr>
            <p:nvPr userDrawn="1"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8" name="Rectangle 22"/>
            <p:cNvSpPr>
              <a:spLocks noChangeArrowheads="1"/>
            </p:cNvSpPr>
            <p:nvPr userDrawn="1"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9" name="Rectangle 23"/>
            <p:cNvSpPr>
              <a:spLocks noChangeArrowheads="1"/>
            </p:cNvSpPr>
            <p:nvPr userDrawn="1"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0" name="Rectangle 24"/>
            <p:cNvSpPr>
              <a:spLocks noChangeArrowheads="1"/>
            </p:cNvSpPr>
            <p:nvPr userDrawn="1"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1" name="Rectangle 25"/>
            <p:cNvSpPr>
              <a:spLocks noChangeArrowheads="1"/>
            </p:cNvSpPr>
            <p:nvPr userDrawn="1"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2" name="Rectangle 26"/>
            <p:cNvSpPr>
              <a:spLocks noChangeArrowheads="1"/>
            </p:cNvSpPr>
            <p:nvPr userDrawn="1"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3" name="Rectangle 27"/>
            <p:cNvSpPr>
              <a:spLocks noChangeArrowheads="1"/>
            </p:cNvSpPr>
            <p:nvPr userDrawn="1"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4" name="Rectangle 28"/>
            <p:cNvSpPr>
              <a:spLocks noChangeArrowheads="1"/>
            </p:cNvSpPr>
            <p:nvPr userDrawn="1"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5" name="Rectangle 29"/>
            <p:cNvSpPr>
              <a:spLocks noChangeArrowheads="1"/>
            </p:cNvSpPr>
            <p:nvPr userDrawn="1"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6" name="Rectangle 30"/>
            <p:cNvSpPr>
              <a:spLocks noChangeArrowheads="1"/>
            </p:cNvSpPr>
            <p:nvPr userDrawn="1"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7" name="Rectangle 31"/>
            <p:cNvSpPr>
              <a:spLocks noChangeArrowheads="1"/>
            </p:cNvSpPr>
            <p:nvPr userDrawn="1"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8" name="Rectangle 32"/>
            <p:cNvSpPr>
              <a:spLocks noChangeArrowheads="1"/>
            </p:cNvSpPr>
            <p:nvPr userDrawn="1"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9" name="Rectangle 33"/>
            <p:cNvSpPr>
              <a:spLocks noChangeArrowheads="1"/>
            </p:cNvSpPr>
            <p:nvPr userDrawn="1"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0" name="Rectangle 34"/>
            <p:cNvSpPr>
              <a:spLocks noChangeArrowheads="1"/>
            </p:cNvSpPr>
            <p:nvPr userDrawn="1"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1" name="Rectangle 35"/>
            <p:cNvSpPr>
              <a:spLocks noChangeArrowheads="1"/>
            </p:cNvSpPr>
            <p:nvPr userDrawn="1"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2" name="Rectangle 36"/>
            <p:cNvSpPr>
              <a:spLocks noChangeArrowheads="1"/>
            </p:cNvSpPr>
            <p:nvPr userDrawn="1"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3" name="Rectangle 37"/>
            <p:cNvSpPr>
              <a:spLocks noChangeArrowheads="1"/>
            </p:cNvSpPr>
            <p:nvPr userDrawn="1"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4" name="Rectangle 38"/>
            <p:cNvSpPr>
              <a:spLocks noChangeArrowheads="1"/>
            </p:cNvSpPr>
            <p:nvPr userDrawn="1"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5" name="Rectangle 39"/>
            <p:cNvSpPr>
              <a:spLocks noChangeArrowheads="1"/>
            </p:cNvSpPr>
            <p:nvPr userDrawn="1"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6" name="Rectangle 40"/>
            <p:cNvSpPr>
              <a:spLocks noChangeArrowheads="1"/>
            </p:cNvSpPr>
            <p:nvPr userDrawn="1"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7" name="Rectangle 41"/>
            <p:cNvSpPr>
              <a:spLocks noChangeArrowheads="1"/>
            </p:cNvSpPr>
            <p:nvPr userDrawn="1"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8" name="Rectangle 42"/>
            <p:cNvSpPr>
              <a:spLocks noChangeArrowheads="1"/>
            </p:cNvSpPr>
            <p:nvPr userDrawn="1"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9" name="Rectangle 43"/>
            <p:cNvSpPr>
              <a:spLocks noChangeArrowheads="1"/>
            </p:cNvSpPr>
            <p:nvPr userDrawn="1"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0" name="Rectangle 44"/>
            <p:cNvSpPr>
              <a:spLocks noChangeArrowheads="1"/>
            </p:cNvSpPr>
            <p:nvPr userDrawn="1"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1" name="Rectangle 45"/>
            <p:cNvSpPr>
              <a:spLocks noChangeArrowheads="1"/>
            </p:cNvSpPr>
            <p:nvPr userDrawn="1"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2" name="Rectangle 46"/>
            <p:cNvSpPr>
              <a:spLocks noChangeArrowheads="1"/>
            </p:cNvSpPr>
            <p:nvPr userDrawn="1"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3" name="Rectangle 47"/>
            <p:cNvSpPr>
              <a:spLocks noChangeArrowheads="1"/>
            </p:cNvSpPr>
            <p:nvPr userDrawn="1"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4" name="Rectangle 48"/>
            <p:cNvSpPr>
              <a:spLocks noChangeArrowheads="1"/>
            </p:cNvSpPr>
            <p:nvPr userDrawn="1"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5" name="Rectangle 49"/>
            <p:cNvSpPr>
              <a:spLocks noChangeArrowheads="1"/>
            </p:cNvSpPr>
            <p:nvPr userDrawn="1"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6" name="Rectangle 50"/>
            <p:cNvSpPr>
              <a:spLocks noChangeArrowheads="1"/>
            </p:cNvSpPr>
            <p:nvPr userDrawn="1"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7" name="Rectangle 51"/>
            <p:cNvSpPr>
              <a:spLocks noChangeArrowheads="1"/>
            </p:cNvSpPr>
            <p:nvPr userDrawn="1"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8" name="Rectangle 52"/>
            <p:cNvSpPr>
              <a:spLocks noChangeArrowheads="1"/>
            </p:cNvSpPr>
            <p:nvPr userDrawn="1"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9" name="Rectangle 53"/>
            <p:cNvSpPr>
              <a:spLocks noChangeArrowheads="1"/>
            </p:cNvSpPr>
            <p:nvPr userDrawn="1"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0" name="Rectangle 54"/>
            <p:cNvSpPr>
              <a:spLocks noChangeArrowheads="1"/>
            </p:cNvSpPr>
            <p:nvPr userDrawn="1"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1" name="Rectangle 55"/>
            <p:cNvSpPr>
              <a:spLocks noChangeArrowheads="1"/>
            </p:cNvSpPr>
            <p:nvPr userDrawn="1"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2" name="Rectangle 56"/>
            <p:cNvSpPr>
              <a:spLocks noChangeArrowheads="1"/>
            </p:cNvSpPr>
            <p:nvPr userDrawn="1"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3" name="Rectangle 57"/>
            <p:cNvSpPr>
              <a:spLocks noChangeArrowheads="1"/>
            </p:cNvSpPr>
            <p:nvPr userDrawn="1"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4" name="Rectangle 58"/>
            <p:cNvSpPr>
              <a:spLocks noChangeArrowheads="1"/>
            </p:cNvSpPr>
            <p:nvPr userDrawn="1"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5" name="Rectangle 59"/>
            <p:cNvSpPr>
              <a:spLocks noChangeArrowheads="1"/>
            </p:cNvSpPr>
            <p:nvPr userDrawn="1"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6" name="Rectangle 60"/>
            <p:cNvSpPr>
              <a:spLocks noChangeArrowheads="1"/>
            </p:cNvSpPr>
            <p:nvPr userDrawn="1"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7" name="Rectangle 61"/>
            <p:cNvSpPr>
              <a:spLocks noChangeArrowheads="1"/>
            </p:cNvSpPr>
            <p:nvPr userDrawn="1"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8" name="Rectangle 62"/>
            <p:cNvSpPr>
              <a:spLocks noChangeArrowheads="1"/>
            </p:cNvSpPr>
            <p:nvPr userDrawn="1"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9" name="Rectangle 63"/>
            <p:cNvSpPr>
              <a:spLocks noChangeArrowheads="1"/>
            </p:cNvSpPr>
            <p:nvPr userDrawn="1"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80" name="Rectangle 64"/>
            <p:cNvSpPr>
              <a:spLocks noChangeArrowheads="1"/>
            </p:cNvSpPr>
            <p:nvPr userDrawn="1"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27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192088"/>
            <a:ext cx="81629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1683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1684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1685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137755-FE84-465D-9B28-5CA841F4508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935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111619" name="Rectangle 3"/>
            <p:cNvSpPr>
              <a:spLocks noChangeArrowheads="1"/>
            </p:cNvSpPr>
            <p:nvPr userDrawn="1"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0" name="Rectangle 4"/>
            <p:cNvSpPr>
              <a:spLocks noChangeArrowheads="1"/>
            </p:cNvSpPr>
            <p:nvPr userDrawn="1"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1" name="Rectangle 5"/>
            <p:cNvSpPr>
              <a:spLocks noChangeArrowheads="1"/>
            </p:cNvSpPr>
            <p:nvPr userDrawn="1"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2" name="Rectangle 6"/>
            <p:cNvSpPr>
              <a:spLocks noChangeArrowheads="1"/>
            </p:cNvSpPr>
            <p:nvPr userDrawn="1"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3" name="Rectangle 7"/>
            <p:cNvSpPr>
              <a:spLocks noChangeArrowheads="1"/>
            </p:cNvSpPr>
            <p:nvPr userDrawn="1"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4" name="Rectangle 8"/>
            <p:cNvSpPr>
              <a:spLocks noChangeArrowheads="1"/>
            </p:cNvSpPr>
            <p:nvPr userDrawn="1"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5" name="Rectangle 9"/>
            <p:cNvSpPr>
              <a:spLocks noChangeArrowheads="1"/>
            </p:cNvSpPr>
            <p:nvPr userDrawn="1"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6" name="Rectangle 10"/>
            <p:cNvSpPr>
              <a:spLocks noChangeArrowheads="1"/>
            </p:cNvSpPr>
            <p:nvPr userDrawn="1"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7" name="Rectangle 11"/>
            <p:cNvSpPr>
              <a:spLocks noChangeArrowheads="1"/>
            </p:cNvSpPr>
            <p:nvPr userDrawn="1"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8" name="Rectangle 12"/>
            <p:cNvSpPr>
              <a:spLocks noChangeArrowheads="1"/>
            </p:cNvSpPr>
            <p:nvPr userDrawn="1"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9" name="Rectangle 13"/>
            <p:cNvSpPr>
              <a:spLocks noChangeArrowheads="1"/>
            </p:cNvSpPr>
            <p:nvPr userDrawn="1"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0" name="Rectangle 14"/>
            <p:cNvSpPr>
              <a:spLocks noChangeArrowheads="1"/>
            </p:cNvSpPr>
            <p:nvPr userDrawn="1"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1" name="Rectangle 15"/>
            <p:cNvSpPr>
              <a:spLocks noChangeArrowheads="1"/>
            </p:cNvSpPr>
            <p:nvPr userDrawn="1"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2" name="Rectangle 16"/>
            <p:cNvSpPr>
              <a:spLocks noChangeArrowheads="1"/>
            </p:cNvSpPr>
            <p:nvPr userDrawn="1"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3" name="Rectangle 17"/>
            <p:cNvSpPr>
              <a:spLocks noChangeArrowheads="1"/>
            </p:cNvSpPr>
            <p:nvPr userDrawn="1"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4" name="Rectangle 18"/>
            <p:cNvSpPr>
              <a:spLocks noChangeArrowheads="1"/>
            </p:cNvSpPr>
            <p:nvPr userDrawn="1"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5" name="Rectangle 19"/>
            <p:cNvSpPr>
              <a:spLocks noChangeArrowheads="1"/>
            </p:cNvSpPr>
            <p:nvPr userDrawn="1"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6" name="Rectangle 20"/>
            <p:cNvSpPr>
              <a:spLocks noChangeArrowheads="1"/>
            </p:cNvSpPr>
            <p:nvPr userDrawn="1"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7" name="Rectangle 21"/>
            <p:cNvSpPr>
              <a:spLocks noChangeArrowheads="1"/>
            </p:cNvSpPr>
            <p:nvPr userDrawn="1"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8" name="Rectangle 22"/>
            <p:cNvSpPr>
              <a:spLocks noChangeArrowheads="1"/>
            </p:cNvSpPr>
            <p:nvPr userDrawn="1"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9" name="Rectangle 23"/>
            <p:cNvSpPr>
              <a:spLocks noChangeArrowheads="1"/>
            </p:cNvSpPr>
            <p:nvPr userDrawn="1"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0" name="Rectangle 24"/>
            <p:cNvSpPr>
              <a:spLocks noChangeArrowheads="1"/>
            </p:cNvSpPr>
            <p:nvPr userDrawn="1"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1" name="Rectangle 25"/>
            <p:cNvSpPr>
              <a:spLocks noChangeArrowheads="1"/>
            </p:cNvSpPr>
            <p:nvPr userDrawn="1"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2" name="Rectangle 26"/>
            <p:cNvSpPr>
              <a:spLocks noChangeArrowheads="1"/>
            </p:cNvSpPr>
            <p:nvPr userDrawn="1"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3" name="Rectangle 27"/>
            <p:cNvSpPr>
              <a:spLocks noChangeArrowheads="1"/>
            </p:cNvSpPr>
            <p:nvPr userDrawn="1"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4" name="Rectangle 28"/>
            <p:cNvSpPr>
              <a:spLocks noChangeArrowheads="1"/>
            </p:cNvSpPr>
            <p:nvPr userDrawn="1"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5" name="Rectangle 29"/>
            <p:cNvSpPr>
              <a:spLocks noChangeArrowheads="1"/>
            </p:cNvSpPr>
            <p:nvPr userDrawn="1"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6" name="Rectangle 30"/>
            <p:cNvSpPr>
              <a:spLocks noChangeArrowheads="1"/>
            </p:cNvSpPr>
            <p:nvPr userDrawn="1"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7" name="Rectangle 31"/>
            <p:cNvSpPr>
              <a:spLocks noChangeArrowheads="1"/>
            </p:cNvSpPr>
            <p:nvPr userDrawn="1"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8" name="Rectangle 32"/>
            <p:cNvSpPr>
              <a:spLocks noChangeArrowheads="1"/>
            </p:cNvSpPr>
            <p:nvPr userDrawn="1"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9" name="Rectangle 33"/>
            <p:cNvSpPr>
              <a:spLocks noChangeArrowheads="1"/>
            </p:cNvSpPr>
            <p:nvPr userDrawn="1"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0" name="Rectangle 34"/>
            <p:cNvSpPr>
              <a:spLocks noChangeArrowheads="1"/>
            </p:cNvSpPr>
            <p:nvPr userDrawn="1"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1" name="Rectangle 35"/>
            <p:cNvSpPr>
              <a:spLocks noChangeArrowheads="1"/>
            </p:cNvSpPr>
            <p:nvPr userDrawn="1"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2" name="Rectangle 36"/>
            <p:cNvSpPr>
              <a:spLocks noChangeArrowheads="1"/>
            </p:cNvSpPr>
            <p:nvPr userDrawn="1"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3" name="Rectangle 37"/>
            <p:cNvSpPr>
              <a:spLocks noChangeArrowheads="1"/>
            </p:cNvSpPr>
            <p:nvPr userDrawn="1"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4" name="Rectangle 38"/>
            <p:cNvSpPr>
              <a:spLocks noChangeArrowheads="1"/>
            </p:cNvSpPr>
            <p:nvPr userDrawn="1"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5" name="Rectangle 39"/>
            <p:cNvSpPr>
              <a:spLocks noChangeArrowheads="1"/>
            </p:cNvSpPr>
            <p:nvPr userDrawn="1"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6" name="Rectangle 40"/>
            <p:cNvSpPr>
              <a:spLocks noChangeArrowheads="1"/>
            </p:cNvSpPr>
            <p:nvPr userDrawn="1"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7" name="Rectangle 41"/>
            <p:cNvSpPr>
              <a:spLocks noChangeArrowheads="1"/>
            </p:cNvSpPr>
            <p:nvPr userDrawn="1"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8" name="Rectangle 42"/>
            <p:cNvSpPr>
              <a:spLocks noChangeArrowheads="1"/>
            </p:cNvSpPr>
            <p:nvPr userDrawn="1"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9" name="Rectangle 43"/>
            <p:cNvSpPr>
              <a:spLocks noChangeArrowheads="1"/>
            </p:cNvSpPr>
            <p:nvPr userDrawn="1"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0" name="Rectangle 44"/>
            <p:cNvSpPr>
              <a:spLocks noChangeArrowheads="1"/>
            </p:cNvSpPr>
            <p:nvPr userDrawn="1"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1" name="Rectangle 45"/>
            <p:cNvSpPr>
              <a:spLocks noChangeArrowheads="1"/>
            </p:cNvSpPr>
            <p:nvPr userDrawn="1"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2" name="Rectangle 46"/>
            <p:cNvSpPr>
              <a:spLocks noChangeArrowheads="1"/>
            </p:cNvSpPr>
            <p:nvPr userDrawn="1"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3" name="Rectangle 47"/>
            <p:cNvSpPr>
              <a:spLocks noChangeArrowheads="1"/>
            </p:cNvSpPr>
            <p:nvPr userDrawn="1"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4" name="Rectangle 48"/>
            <p:cNvSpPr>
              <a:spLocks noChangeArrowheads="1"/>
            </p:cNvSpPr>
            <p:nvPr userDrawn="1"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5" name="Rectangle 49"/>
            <p:cNvSpPr>
              <a:spLocks noChangeArrowheads="1"/>
            </p:cNvSpPr>
            <p:nvPr userDrawn="1"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6" name="Rectangle 50"/>
            <p:cNvSpPr>
              <a:spLocks noChangeArrowheads="1"/>
            </p:cNvSpPr>
            <p:nvPr userDrawn="1"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7" name="Rectangle 51"/>
            <p:cNvSpPr>
              <a:spLocks noChangeArrowheads="1"/>
            </p:cNvSpPr>
            <p:nvPr userDrawn="1"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8" name="Rectangle 52"/>
            <p:cNvSpPr>
              <a:spLocks noChangeArrowheads="1"/>
            </p:cNvSpPr>
            <p:nvPr userDrawn="1"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9" name="Rectangle 53"/>
            <p:cNvSpPr>
              <a:spLocks noChangeArrowheads="1"/>
            </p:cNvSpPr>
            <p:nvPr userDrawn="1"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0" name="Rectangle 54"/>
            <p:cNvSpPr>
              <a:spLocks noChangeArrowheads="1"/>
            </p:cNvSpPr>
            <p:nvPr userDrawn="1"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1" name="Rectangle 55"/>
            <p:cNvSpPr>
              <a:spLocks noChangeArrowheads="1"/>
            </p:cNvSpPr>
            <p:nvPr userDrawn="1"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2" name="Rectangle 56"/>
            <p:cNvSpPr>
              <a:spLocks noChangeArrowheads="1"/>
            </p:cNvSpPr>
            <p:nvPr userDrawn="1"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3" name="Rectangle 57"/>
            <p:cNvSpPr>
              <a:spLocks noChangeArrowheads="1"/>
            </p:cNvSpPr>
            <p:nvPr userDrawn="1"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4" name="Rectangle 58"/>
            <p:cNvSpPr>
              <a:spLocks noChangeArrowheads="1"/>
            </p:cNvSpPr>
            <p:nvPr userDrawn="1"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5" name="Rectangle 59"/>
            <p:cNvSpPr>
              <a:spLocks noChangeArrowheads="1"/>
            </p:cNvSpPr>
            <p:nvPr userDrawn="1"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6" name="Rectangle 60"/>
            <p:cNvSpPr>
              <a:spLocks noChangeArrowheads="1"/>
            </p:cNvSpPr>
            <p:nvPr userDrawn="1"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7" name="Rectangle 61"/>
            <p:cNvSpPr>
              <a:spLocks noChangeArrowheads="1"/>
            </p:cNvSpPr>
            <p:nvPr userDrawn="1"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8" name="Rectangle 62"/>
            <p:cNvSpPr>
              <a:spLocks noChangeArrowheads="1"/>
            </p:cNvSpPr>
            <p:nvPr userDrawn="1"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9" name="Rectangle 63"/>
            <p:cNvSpPr>
              <a:spLocks noChangeArrowheads="1"/>
            </p:cNvSpPr>
            <p:nvPr userDrawn="1"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80" name="Rectangle 64"/>
            <p:cNvSpPr>
              <a:spLocks noChangeArrowheads="1"/>
            </p:cNvSpPr>
            <p:nvPr userDrawn="1"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27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192088"/>
            <a:ext cx="81629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1683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1684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1685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137755-FE84-465D-9B28-5CA841F4508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40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111619" name="Rectangle 3"/>
            <p:cNvSpPr>
              <a:spLocks noChangeArrowheads="1"/>
            </p:cNvSpPr>
            <p:nvPr userDrawn="1"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0" name="Rectangle 4"/>
            <p:cNvSpPr>
              <a:spLocks noChangeArrowheads="1"/>
            </p:cNvSpPr>
            <p:nvPr userDrawn="1"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1" name="Rectangle 5"/>
            <p:cNvSpPr>
              <a:spLocks noChangeArrowheads="1"/>
            </p:cNvSpPr>
            <p:nvPr userDrawn="1"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2" name="Rectangle 6"/>
            <p:cNvSpPr>
              <a:spLocks noChangeArrowheads="1"/>
            </p:cNvSpPr>
            <p:nvPr userDrawn="1"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3" name="Rectangle 7"/>
            <p:cNvSpPr>
              <a:spLocks noChangeArrowheads="1"/>
            </p:cNvSpPr>
            <p:nvPr userDrawn="1"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4" name="Rectangle 8"/>
            <p:cNvSpPr>
              <a:spLocks noChangeArrowheads="1"/>
            </p:cNvSpPr>
            <p:nvPr userDrawn="1"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5" name="Rectangle 9"/>
            <p:cNvSpPr>
              <a:spLocks noChangeArrowheads="1"/>
            </p:cNvSpPr>
            <p:nvPr userDrawn="1"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6" name="Rectangle 10"/>
            <p:cNvSpPr>
              <a:spLocks noChangeArrowheads="1"/>
            </p:cNvSpPr>
            <p:nvPr userDrawn="1"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7" name="Rectangle 11"/>
            <p:cNvSpPr>
              <a:spLocks noChangeArrowheads="1"/>
            </p:cNvSpPr>
            <p:nvPr userDrawn="1"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8" name="Rectangle 12"/>
            <p:cNvSpPr>
              <a:spLocks noChangeArrowheads="1"/>
            </p:cNvSpPr>
            <p:nvPr userDrawn="1"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9" name="Rectangle 13"/>
            <p:cNvSpPr>
              <a:spLocks noChangeArrowheads="1"/>
            </p:cNvSpPr>
            <p:nvPr userDrawn="1"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0" name="Rectangle 14"/>
            <p:cNvSpPr>
              <a:spLocks noChangeArrowheads="1"/>
            </p:cNvSpPr>
            <p:nvPr userDrawn="1"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1" name="Rectangle 15"/>
            <p:cNvSpPr>
              <a:spLocks noChangeArrowheads="1"/>
            </p:cNvSpPr>
            <p:nvPr userDrawn="1"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2" name="Rectangle 16"/>
            <p:cNvSpPr>
              <a:spLocks noChangeArrowheads="1"/>
            </p:cNvSpPr>
            <p:nvPr userDrawn="1"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3" name="Rectangle 17"/>
            <p:cNvSpPr>
              <a:spLocks noChangeArrowheads="1"/>
            </p:cNvSpPr>
            <p:nvPr userDrawn="1"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4" name="Rectangle 18"/>
            <p:cNvSpPr>
              <a:spLocks noChangeArrowheads="1"/>
            </p:cNvSpPr>
            <p:nvPr userDrawn="1"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5" name="Rectangle 19"/>
            <p:cNvSpPr>
              <a:spLocks noChangeArrowheads="1"/>
            </p:cNvSpPr>
            <p:nvPr userDrawn="1"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6" name="Rectangle 20"/>
            <p:cNvSpPr>
              <a:spLocks noChangeArrowheads="1"/>
            </p:cNvSpPr>
            <p:nvPr userDrawn="1"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7" name="Rectangle 21"/>
            <p:cNvSpPr>
              <a:spLocks noChangeArrowheads="1"/>
            </p:cNvSpPr>
            <p:nvPr userDrawn="1"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8" name="Rectangle 22"/>
            <p:cNvSpPr>
              <a:spLocks noChangeArrowheads="1"/>
            </p:cNvSpPr>
            <p:nvPr userDrawn="1"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9" name="Rectangle 23"/>
            <p:cNvSpPr>
              <a:spLocks noChangeArrowheads="1"/>
            </p:cNvSpPr>
            <p:nvPr userDrawn="1"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0" name="Rectangle 24"/>
            <p:cNvSpPr>
              <a:spLocks noChangeArrowheads="1"/>
            </p:cNvSpPr>
            <p:nvPr userDrawn="1"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1" name="Rectangle 25"/>
            <p:cNvSpPr>
              <a:spLocks noChangeArrowheads="1"/>
            </p:cNvSpPr>
            <p:nvPr userDrawn="1"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2" name="Rectangle 26"/>
            <p:cNvSpPr>
              <a:spLocks noChangeArrowheads="1"/>
            </p:cNvSpPr>
            <p:nvPr userDrawn="1"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3" name="Rectangle 27"/>
            <p:cNvSpPr>
              <a:spLocks noChangeArrowheads="1"/>
            </p:cNvSpPr>
            <p:nvPr userDrawn="1"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4" name="Rectangle 28"/>
            <p:cNvSpPr>
              <a:spLocks noChangeArrowheads="1"/>
            </p:cNvSpPr>
            <p:nvPr userDrawn="1"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5" name="Rectangle 29"/>
            <p:cNvSpPr>
              <a:spLocks noChangeArrowheads="1"/>
            </p:cNvSpPr>
            <p:nvPr userDrawn="1"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6" name="Rectangle 30"/>
            <p:cNvSpPr>
              <a:spLocks noChangeArrowheads="1"/>
            </p:cNvSpPr>
            <p:nvPr userDrawn="1"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7" name="Rectangle 31"/>
            <p:cNvSpPr>
              <a:spLocks noChangeArrowheads="1"/>
            </p:cNvSpPr>
            <p:nvPr userDrawn="1"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8" name="Rectangle 32"/>
            <p:cNvSpPr>
              <a:spLocks noChangeArrowheads="1"/>
            </p:cNvSpPr>
            <p:nvPr userDrawn="1"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9" name="Rectangle 33"/>
            <p:cNvSpPr>
              <a:spLocks noChangeArrowheads="1"/>
            </p:cNvSpPr>
            <p:nvPr userDrawn="1"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0" name="Rectangle 34"/>
            <p:cNvSpPr>
              <a:spLocks noChangeArrowheads="1"/>
            </p:cNvSpPr>
            <p:nvPr userDrawn="1"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1" name="Rectangle 35"/>
            <p:cNvSpPr>
              <a:spLocks noChangeArrowheads="1"/>
            </p:cNvSpPr>
            <p:nvPr userDrawn="1"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2" name="Rectangle 36"/>
            <p:cNvSpPr>
              <a:spLocks noChangeArrowheads="1"/>
            </p:cNvSpPr>
            <p:nvPr userDrawn="1"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3" name="Rectangle 37"/>
            <p:cNvSpPr>
              <a:spLocks noChangeArrowheads="1"/>
            </p:cNvSpPr>
            <p:nvPr userDrawn="1"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4" name="Rectangle 38"/>
            <p:cNvSpPr>
              <a:spLocks noChangeArrowheads="1"/>
            </p:cNvSpPr>
            <p:nvPr userDrawn="1"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5" name="Rectangle 39"/>
            <p:cNvSpPr>
              <a:spLocks noChangeArrowheads="1"/>
            </p:cNvSpPr>
            <p:nvPr userDrawn="1"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6" name="Rectangle 40"/>
            <p:cNvSpPr>
              <a:spLocks noChangeArrowheads="1"/>
            </p:cNvSpPr>
            <p:nvPr userDrawn="1"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7" name="Rectangle 41"/>
            <p:cNvSpPr>
              <a:spLocks noChangeArrowheads="1"/>
            </p:cNvSpPr>
            <p:nvPr userDrawn="1"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8" name="Rectangle 42"/>
            <p:cNvSpPr>
              <a:spLocks noChangeArrowheads="1"/>
            </p:cNvSpPr>
            <p:nvPr userDrawn="1"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9" name="Rectangle 43"/>
            <p:cNvSpPr>
              <a:spLocks noChangeArrowheads="1"/>
            </p:cNvSpPr>
            <p:nvPr userDrawn="1"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0" name="Rectangle 44"/>
            <p:cNvSpPr>
              <a:spLocks noChangeArrowheads="1"/>
            </p:cNvSpPr>
            <p:nvPr userDrawn="1"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1" name="Rectangle 45"/>
            <p:cNvSpPr>
              <a:spLocks noChangeArrowheads="1"/>
            </p:cNvSpPr>
            <p:nvPr userDrawn="1"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2" name="Rectangle 46"/>
            <p:cNvSpPr>
              <a:spLocks noChangeArrowheads="1"/>
            </p:cNvSpPr>
            <p:nvPr userDrawn="1"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3" name="Rectangle 47"/>
            <p:cNvSpPr>
              <a:spLocks noChangeArrowheads="1"/>
            </p:cNvSpPr>
            <p:nvPr userDrawn="1"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4" name="Rectangle 48"/>
            <p:cNvSpPr>
              <a:spLocks noChangeArrowheads="1"/>
            </p:cNvSpPr>
            <p:nvPr userDrawn="1"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5" name="Rectangle 49"/>
            <p:cNvSpPr>
              <a:spLocks noChangeArrowheads="1"/>
            </p:cNvSpPr>
            <p:nvPr userDrawn="1"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6" name="Rectangle 50"/>
            <p:cNvSpPr>
              <a:spLocks noChangeArrowheads="1"/>
            </p:cNvSpPr>
            <p:nvPr userDrawn="1"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7" name="Rectangle 51"/>
            <p:cNvSpPr>
              <a:spLocks noChangeArrowheads="1"/>
            </p:cNvSpPr>
            <p:nvPr userDrawn="1"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8" name="Rectangle 52"/>
            <p:cNvSpPr>
              <a:spLocks noChangeArrowheads="1"/>
            </p:cNvSpPr>
            <p:nvPr userDrawn="1"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9" name="Rectangle 53"/>
            <p:cNvSpPr>
              <a:spLocks noChangeArrowheads="1"/>
            </p:cNvSpPr>
            <p:nvPr userDrawn="1"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0" name="Rectangle 54"/>
            <p:cNvSpPr>
              <a:spLocks noChangeArrowheads="1"/>
            </p:cNvSpPr>
            <p:nvPr userDrawn="1"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1" name="Rectangle 55"/>
            <p:cNvSpPr>
              <a:spLocks noChangeArrowheads="1"/>
            </p:cNvSpPr>
            <p:nvPr userDrawn="1"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2" name="Rectangle 56"/>
            <p:cNvSpPr>
              <a:spLocks noChangeArrowheads="1"/>
            </p:cNvSpPr>
            <p:nvPr userDrawn="1"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3" name="Rectangle 57"/>
            <p:cNvSpPr>
              <a:spLocks noChangeArrowheads="1"/>
            </p:cNvSpPr>
            <p:nvPr userDrawn="1"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4" name="Rectangle 58"/>
            <p:cNvSpPr>
              <a:spLocks noChangeArrowheads="1"/>
            </p:cNvSpPr>
            <p:nvPr userDrawn="1"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5" name="Rectangle 59"/>
            <p:cNvSpPr>
              <a:spLocks noChangeArrowheads="1"/>
            </p:cNvSpPr>
            <p:nvPr userDrawn="1"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6" name="Rectangle 60"/>
            <p:cNvSpPr>
              <a:spLocks noChangeArrowheads="1"/>
            </p:cNvSpPr>
            <p:nvPr userDrawn="1"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7" name="Rectangle 61"/>
            <p:cNvSpPr>
              <a:spLocks noChangeArrowheads="1"/>
            </p:cNvSpPr>
            <p:nvPr userDrawn="1"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8" name="Rectangle 62"/>
            <p:cNvSpPr>
              <a:spLocks noChangeArrowheads="1"/>
            </p:cNvSpPr>
            <p:nvPr userDrawn="1"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9" name="Rectangle 63"/>
            <p:cNvSpPr>
              <a:spLocks noChangeArrowheads="1"/>
            </p:cNvSpPr>
            <p:nvPr userDrawn="1"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80" name="Rectangle 64"/>
            <p:cNvSpPr>
              <a:spLocks noChangeArrowheads="1"/>
            </p:cNvSpPr>
            <p:nvPr userDrawn="1"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27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192088"/>
            <a:ext cx="81629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1683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1684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1685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137755-FE84-465D-9B28-5CA841F4508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8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111619" name="Rectangle 3"/>
            <p:cNvSpPr>
              <a:spLocks noChangeArrowheads="1"/>
            </p:cNvSpPr>
            <p:nvPr userDrawn="1"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0" name="Rectangle 4"/>
            <p:cNvSpPr>
              <a:spLocks noChangeArrowheads="1"/>
            </p:cNvSpPr>
            <p:nvPr userDrawn="1"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1" name="Rectangle 5"/>
            <p:cNvSpPr>
              <a:spLocks noChangeArrowheads="1"/>
            </p:cNvSpPr>
            <p:nvPr userDrawn="1"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2" name="Rectangle 6"/>
            <p:cNvSpPr>
              <a:spLocks noChangeArrowheads="1"/>
            </p:cNvSpPr>
            <p:nvPr userDrawn="1"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3" name="Rectangle 7"/>
            <p:cNvSpPr>
              <a:spLocks noChangeArrowheads="1"/>
            </p:cNvSpPr>
            <p:nvPr userDrawn="1"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4" name="Rectangle 8"/>
            <p:cNvSpPr>
              <a:spLocks noChangeArrowheads="1"/>
            </p:cNvSpPr>
            <p:nvPr userDrawn="1"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5" name="Rectangle 9"/>
            <p:cNvSpPr>
              <a:spLocks noChangeArrowheads="1"/>
            </p:cNvSpPr>
            <p:nvPr userDrawn="1"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6" name="Rectangle 10"/>
            <p:cNvSpPr>
              <a:spLocks noChangeArrowheads="1"/>
            </p:cNvSpPr>
            <p:nvPr userDrawn="1"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7" name="Rectangle 11"/>
            <p:cNvSpPr>
              <a:spLocks noChangeArrowheads="1"/>
            </p:cNvSpPr>
            <p:nvPr userDrawn="1"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8" name="Rectangle 12"/>
            <p:cNvSpPr>
              <a:spLocks noChangeArrowheads="1"/>
            </p:cNvSpPr>
            <p:nvPr userDrawn="1"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9" name="Rectangle 13"/>
            <p:cNvSpPr>
              <a:spLocks noChangeArrowheads="1"/>
            </p:cNvSpPr>
            <p:nvPr userDrawn="1"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0" name="Rectangle 14"/>
            <p:cNvSpPr>
              <a:spLocks noChangeArrowheads="1"/>
            </p:cNvSpPr>
            <p:nvPr userDrawn="1"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1" name="Rectangle 15"/>
            <p:cNvSpPr>
              <a:spLocks noChangeArrowheads="1"/>
            </p:cNvSpPr>
            <p:nvPr userDrawn="1"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2" name="Rectangle 16"/>
            <p:cNvSpPr>
              <a:spLocks noChangeArrowheads="1"/>
            </p:cNvSpPr>
            <p:nvPr userDrawn="1"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3" name="Rectangle 17"/>
            <p:cNvSpPr>
              <a:spLocks noChangeArrowheads="1"/>
            </p:cNvSpPr>
            <p:nvPr userDrawn="1"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4" name="Rectangle 18"/>
            <p:cNvSpPr>
              <a:spLocks noChangeArrowheads="1"/>
            </p:cNvSpPr>
            <p:nvPr userDrawn="1"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5" name="Rectangle 19"/>
            <p:cNvSpPr>
              <a:spLocks noChangeArrowheads="1"/>
            </p:cNvSpPr>
            <p:nvPr userDrawn="1"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6" name="Rectangle 20"/>
            <p:cNvSpPr>
              <a:spLocks noChangeArrowheads="1"/>
            </p:cNvSpPr>
            <p:nvPr userDrawn="1"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7" name="Rectangle 21"/>
            <p:cNvSpPr>
              <a:spLocks noChangeArrowheads="1"/>
            </p:cNvSpPr>
            <p:nvPr userDrawn="1"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8" name="Rectangle 22"/>
            <p:cNvSpPr>
              <a:spLocks noChangeArrowheads="1"/>
            </p:cNvSpPr>
            <p:nvPr userDrawn="1"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9" name="Rectangle 23"/>
            <p:cNvSpPr>
              <a:spLocks noChangeArrowheads="1"/>
            </p:cNvSpPr>
            <p:nvPr userDrawn="1"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0" name="Rectangle 24"/>
            <p:cNvSpPr>
              <a:spLocks noChangeArrowheads="1"/>
            </p:cNvSpPr>
            <p:nvPr userDrawn="1"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1" name="Rectangle 25"/>
            <p:cNvSpPr>
              <a:spLocks noChangeArrowheads="1"/>
            </p:cNvSpPr>
            <p:nvPr userDrawn="1"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2" name="Rectangle 26"/>
            <p:cNvSpPr>
              <a:spLocks noChangeArrowheads="1"/>
            </p:cNvSpPr>
            <p:nvPr userDrawn="1"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3" name="Rectangle 27"/>
            <p:cNvSpPr>
              <a:spLocks noChangeArrowheads="1"/>
            </p:cNvSpPr>
            <p:nvPr userDrawn="1"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4" name="Rectangle 28"/>
            <p:cNvSpPr>
              <a:spLocks noChangeArrowheads="1"/>
            </p:cNvSpPr>
            <p:nvPr userDrawn="1"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5" name="Rectangle 29"/>
            <p:cNvSpPr>
              <a:spLocks noChangeArrowheads="1"/>
            </p:cNvSpPr>
            <p:nvPr userDrawn="1"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6" name="Rectangle 30"/>
            <p:cNvSpPr>
              <a:spLocks noChangeArrowheads="1"/>
            </p:cNvSpPr>
            <p:nvPr userDrawn="1"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7" name="Rectangle 31"/>
            <p:cNvSpPr>
              <a:spLocks noChangeArrowheads="1"/>
            </p:cNvSpPr>
            <p:nvPr userDrawn="1"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8" name="Rectangle 32"/>
            <p:cNvSpPr>
              <a:spLocks noChangeArrowheads="1"/>
            </p:cNvSpPr>
            <p:nvPr userDrawn="1"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9" name="Rectangle 33"/>
            <p:cNvSpPr>
              <a:spLocks noChangeArrowheads="1"/>
            </p:cNvSpPr>
            <p:nvPr userDrawn="1"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0" name="Rectangle 34"/>
            <p:cNvSpPr>
              <a:spLocks noChangeArrowheads="1"/>
            </p:cNvSpPr>
            <p:nvPr userDrawn="1"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1" name="Rectangle 35"/>
            <p:cNvSpPr>
              <a:spLocks noChangeArrowheads="1"/>
            </p:cNvSpPr>
            <p:nvPr userDrawn="1"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2" name="Rectangle 36"/>
            <p:cNvSpPr>
              <a:spLocks noChangeArrowheads="1"/>
            </p:cNvSpPr>
            <p:nvPr userDrawn="1"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3" name="Rectangle 37"/>
            <p:cNvSpPr>
              <a:spLocks noChangeArrowheads="1"/>
            </p:cNvSpPr>
            <p:nvPr userDrawn="1"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4" name="Rectangle 38"/>
            <p:cNvSpPr>
              <a:spLocks noChangeArrowheads="1"/>
            </p:cNvSpPr>
            <p:nvPr userDrawn="1"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5" name="Rectangle 39"/>
            <p:cNvSpPr>
              <a:spLocks noChangeArrowheads="1"/>
            </p:cNvSpPr>
            <p:nvPr userDrawn="1"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6" name="Rectangle 40"/>
            <p:cNvSpPr>
              <a:spLocks noChangeArrowheads="1"/>
            </p:cNvSpPr>
            <p:nvPr userDrawn="1"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7" name="Rectangle 41"/>
            <p:cNvSpPr>
              <a:spLocks noChangeArrowheads="1"/>
            </p:cNvSpPr>
            <p:nvPr userDrawn="1"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8" name="Rectangle 42"/>
            <p:cNvSpPr>
              <a:spLocks noChangeArrowheads="1"/>
            </p:cNvSpPr>
            <p:nvPr userDrawn="1"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9" name="Rectangle 43"/>
            <p:cNvSpPr>
              <a:spLocks noChangeArrowheads="1"/>
            </p:cNvSpPr>
            <p:nvPr userDrawn="1"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0" name="Rectangle 44"/>
            <p:cNvSpPr>
              <a:spLocks noChangeArrowheads="1"/>
            </p:cNvSpPr>
            <p:nvPr userDrawn="1"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1" name="Rectangle 45"/>
            <p:cNvSpPr>
              <a:spLocks noChangeArrowheads="1"/>
            </p:cNvSpPr>
            <p:nvPr userDrawn="1"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2" name="Rectangle 46"/>
            <p:cNvSpPr>
              <a:spLocks noChangeArrowheads="1"/>
            </p:cNvSpPr>
            <p:nvPr userDrawn="1"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3" name="Rectangle 47"/>
            <p:cNvSpPr>
              <a:spLocks noChangeArrowheads="1"/>
            </p:cNvSpPr>
            <p:nvPr userDrawn="1"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4" name="Rectangle 48"/>
            <p:cNvSpPr>
              <a:spLocks noChangeArrowheads="1"/>
            </p:cNvSpPr>
            <p:nvPr userDrawn="1"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5" name="Rectangle 49"/>
            <p:cNvSpPr>
              <a:spLocks noChangeArrowheads="1"/>
            </p:cNvSpPr>
            <p:nvPr userDrawn="1"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6" name="Rectangle 50"/>
            <p:cNvSpPr>
              <a:spLocks noChangeArrowheads="1"/>
            </p:cNvSpPr>
            <p:nvPr userDrawn="1"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7" name="Rectangle 51"/>
            <p:cNvSpPr>
              <a:spLocks noChangeArrowheads="1"/>
            </p:cNvSpPr>
            <p:nvPr userDrawn="1"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8" name="Rectangle 52"/>
            <p:cNvSpPr>
              <a:spLocks noChangeArrowheads="1"/>
            </p:cNvSpPr>
            <p:nvPr userDrawn="1"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9" name="Rectangle 53"/>
            <p:cNvSpPr>
              <a:spLocks noChangeArrowheads="1"/>
            </p:cNvSpPr>
            <p:nvPr userDrawn="1"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0" name="Rectangle 54"/>
            <p:cNvSpPr>
              <a:spLocks noChangeArrowheads="1"/>
            </p:cNvSpPr>
            <p:nvPr userDrawn="1"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1" name="Rectangle 55"/>
            <p:cNvSpPr>
              <a:spLocks noChangeArrowheads="1"/>
            </p:cNvSpPr>
            <p:nvPr userDrawn="1"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2" name="Rectangle 56"/>
            <p:cNvSpPr>
              <a:spLocks noChangeArrowheads="1"/>
            </p:cNvSpPr>
            <p:nvPr userDrawn="1"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3" name="Rectangle 57"/>
            <p:cNvSpPr>
              <a:spLocks noChangeArrowheads="1"/>
            </p:cNvSpPr>
            <p:nvPr userDrawn="1"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4" name="Rectangle 58"/>
            <p:cNvSpPr>
              <a:spLocks noChangeArrowheads="1"/>
            </p:cNvSpPr>
            <p:nvPr userDrawn="1"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5" name="Rectangle 59"/>
            <p:cNvSpPr>
              <a:spLocks noChangeArrowheads="1"/>
            </p:cNvSpPr>
            <p:nvPr userDrawn="1"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6" name="Rectangle 60"/>
            <p:cNvSpPr>
              <a:spLocks noChangeArrowheads="1"/>
            </p:cNvSpPr>
            <p:nvPr userDrawn="1"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7" name="Rectangle 61"/>
            <p:cNvSpPr>
              <a:spLocks noChangeArrowheads="1"/>
            </p:cNvSpPr>
            <p:nvPr userDrawn="1"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8" name="Rectangle 62"/>
            <p:cNvSpPr>
              <a:spLocks noChangeArrowheads="1"/>
            </p:cNvSpPr>
            <p:nvPr userDrawn="1"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9" name="Rectangle 63"/>
            <p:cNvSpPr>
              <a:spLocks noChangeArrowheads="1"/>
            </p:cNvSpPr>
            <p:nvPr userDrawn="1"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80" name="Rectangle 64"/>
            <p:cNvSpPr>
              <a:spLocks noChangeArrowheads="1"/>
            </p:cNvSpPr>
            <p:nvPr userDrawn="1"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27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192088"/>
            <a:ext cx="81629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1683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1684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1685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137755-FE84-465D-9B28-5CA841F4508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730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111619" name="Rectangle 3"/>
            <p:cNvSpPr>
              <a:spLocks noChangeArrowheads="1"/>
            </p:cNvSpPr>
            <p:nvPr userDrawn="1"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0" name="Rectangle 4"/>
            <p:cNvSpPr>
              <a:spLocks noChangeArrowheads="1"/>
            </p:cNvSpPr>
            <p:nvPr userDrawn="1"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1" name="Rectangle 5"/>
            <p:cNvSpPr>
              <a:spLocks noChangeArrowheads="1"/>
            </p:cNvSpPr>
            <p:nvPr userDrawn="1"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2" name="Rectangle 6"/>
            <p:cNvSpPr>
              <a:spLocks noChangeArrowheads="1"/>
            </p:cNvSpPr>
            <p:nvPr userDrawn="1"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3" name="Rectangle 7"/>
            <p:cNvSpPr>
              <a:spLocks noChangeArrowheads="1"/>
            </p:cNvSpPr>
            <p:nvPr userDrawn="1"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4" name="Rectangle 8"/>
            <p:cNvSpPr>
              <a:spLocks noChangeArrowheads="1"/>
            </p:cNvSpPr>
            <p:nvPr userDrawn="1"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5" name="Rectangle 9"/>
            <p:cNvSpPr>
              <a:spLocks noChangeArrowheads="1"/>
            </p:cNvSpPr>
            <p:nvPr userDrawn="1"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6" name="Rectangle 10"/>
            <p:cNvSpPr>
              <a:spLocks noChangeArrowheads="1"/>
            </p:cNvSpPr>
            <p:nvPr userDrawn="1"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7" name="Rectangle 11"/>
            <p:cNvSpPr>
              <a:spLocks noChangeArrowheads="1"/>
            </p:cNvSpPr>
            <p:nvPr userDrawn="1"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8" name="Rectangle 12"/>
            <p:cNvSpPr>
              <a:spLocks noChangeArrowheads="1"/>
            </p:cNvSpPr>
            <p:nvPr userDrawn="1"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9" name="Rectangle 13"/>
            <p:cNvSpPr>
              <a:spLocks noChangeArrowheads="1"/>
            </p:cNvSpPr>
            <p:nvPr userDrawn="1"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0" name="Rectangle 14"/>
            <p:cNvSpPr>
              <a:spLocks noChangeArrowheads="1"/>
            </p:cNvSpPr>
            <p:nvPr userDrawn="1"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1" name="Rectangle 15"/>
            <p:cNvSpPr>
              <a:spLocks noChangeArrowheads="1"/>
            </p:cNvSpPr>
            <p:nvPr userDrawn="1"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2" name="Rectangle 16"/>
            <p:cNvSpPr>
              <a:spLocks noChangeArrowheads="1"/>
            </p:cNvSpPr>
            <p:nvPr userDrawn="1"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3" name="Rectangle 17"/>
            <p:cNvSpPr>
              <a:spLocks noChangeArrowheads="1"/>
            </p:cNvSpPr>
            <p:nvPr userDrawn="1"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4" name="Rectangle 18"/>
            <p:cNvSpPr>
              <a:spLocks noChangeArrowheads="1"/>
            </p:cNvSpPr>
            <p:nvPr userDrawn="1"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5" name="Rectangle 19"/>
            <p:cNvSpPr>
              <a:spLocks noChangeArrowheads="1"/>
            </p:cNvSpPr>
            <p:nvPr userDrawn="1"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6" name="Rectangle 20"/>
            <p:cNvSpPr>
              <a:spLocks noChangeArrowheads="1"/>
            </p:cNvSpPr>
            <p:nvPr userDrawn="1"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7" name="Rectangle 21"/>
            <p:cNvSpPr>
              <a:spLocks noChangeArrowheads="1"/>
            </p:cNvSpPr>
            <p:nvPr userDrawn="1"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8" name="Rectangle 22"/>
            <p:cNvSpPr>
              <a:spLocks noChangeArrowheads="1"/>
            </p:cNvSpPr>
            <p:nvPr userDrawn="1"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9" name="Rectangle 23"/>
            <p:cNvSpPr>
              <a:spLocks noChangeArrowheads="1"/>
            </p:cNvSpPr>
            <p:nvPr userDrawn="1"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0" name="Rectangle 24"/>
            <p:cNvSpPr>
              <a:spLocks noChangeArrowheads="1"/>
            </p:cNvSpPr>
            <p:nvPr userDrawn="1"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1" name="Rectangle 25"/>
            <p:cNvSpPr>
              <a:spLocks noChangeArrowheads="1"/>
            </p:cNvSpPr>
            <p:nvPr userDrawn="1"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2" name="Rectangle 26"/>
            <p:cNvSpPr>
              <a:spLocks noChangeArrowheads="1"/>
            </p:cNvSpPr>
            <p:nvPr userDrawn="1"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3" name="Rectangle 27"/>
            <p:cNvSpPr>
              <a:spLocks noChangeArrowheads="1"/>
            </p:cNvSpPr>
            <p:nvPr userDrawn="1"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4" name="Rectangle 28"/>
            <p:cNvSpPr>
              <a:spLocks noChangeArrowheads="1"/>
            </p:cNvSpPr>
            <p:nvPr userDrawn="1"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5" name="Rectangle 29"/>
            <p:cNvSpPr>
              <a:spLocks noChangeArrowheads="1"/>
            </p:cNvSpPr>
            <p:nvPr userDrawn="1"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6" name="Rectangle 30"/>
            <p:cNvSpPr>
              <a:spLocks noChangeArrowheads="1"/>
            </p:cNvSpPr>
            <p:nvPr userDrawn="1"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7" name="Rectangle 31"/>
            <p:cNvSpPr>
              <a:spLocks noChangeArrowheads="1"/>
            </p:cNvSpPr>
            <p:nvPr userDrawn="1"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8" name="Rectangle 32"/>
            <p:cNvSpPr>
              <a:spLocks noChangeArrowheads="1"/>
            </p:cNvSpPr>
            <p:nvPr userDrawn="1"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9" name="Rectangle 33"/>
            <p:cNvSpPr>
              <a:spLocks noChangeArrowheads="1"/>
            </p:cNvSpPr>
            <p:nvPr userDrawn="1"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0" name="Rectangle 34"/>
            <p:cNvSpPr>
              <a:spLocks noChangeArrowheads="1"/>
            </p:cNvSpPr>
            <p:nvPr userDrawn="1"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1" name="Rectangle 35"/>
            <p:cNvSpPr>
              <a:spLocks noChangeArrowheads="1"/>
            </p:cNvSpPr>
            <p:nvPr userDrawn="1"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2" name="Rectangle 36"/>
            <p:cNvSpPr>
              <a:spLocks noChangeArrowheads="1"/>
            </p:cNvSpPr>
            <p:nvPr userDrawn="1"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3" name="Rectangle 37"/>
            <p:cNvSpPr>
              <a:spLocks noChangeArrowheads="1"/>
            </p:cNvSpPr>
            <p:nvPr userDrawn="1"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4" name="Rectangle 38"/>
            <p:cNvSpPr>
              <a:spLocks noChangeArrowheads="1"/>
            </p:cNvSpPr>
            <p:nvPr userDrawn="1"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5" name="Rectangle 39"/>
            <p:cNvSpPr>
              <a:spLocks noChangeArrowheads="1"/>
            </p:cNvSpPr>
            <p:nvPr userDrawn="1"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6" name="Rectangle 40"/>
            <p:cNvSpPr>
              <a:spLocks noChangeArrowheads="1"/>
            </p:cNvSpPr>
            <p:nvPr userDrawn="1"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7" name="Rectangle 41"/>
            <p:cNvSpPr>
              <a:spLocks noChangeArrowheads="1"/>
            </p:cNvSpPr>
            <p:nvPr userDrawn="1"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8" name="Rectangle 42"/>
            <p:cNvSpPr>
              <a:spLocks noChangeArrowheads="1"/>
            </p:cNvSpPr>
            <p:nvPr userDrawn="1"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9" name="Rectangle 43"/>
            <p:cNvSpPr>
              <a:spLocks noChangeArrowheads="1"/>
            </p:cNvSpPr>
            <p:nvPr userDrawn="1"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0" name="Rectangle 44"/>
            <p:cNvSpPr>
              <a:spLocks noChangeArrowheads="1"/>
            </p:cNvSpPr>
            <p:nvPr userDrawn="1"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1" name="Rectangle 45"/>
            <p:cNvSpPr>
              <a:spLocks noChangeArrowheads="1"/>
            </p:cNvSpPr>
            <p:nvPr userDrawn="1"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2" name="Rectangle 46"/>
            <p:cNvSpPr>
              <a:spLocks noChangeArrowheads="1"/>
            </p:cNvSpPr>
            <p:nvPr userDrawn="1"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3" name="Rectangle 47"/>
            <p:cNvSpPr>
              <a:spLocks noChangeArrowheads="1"/>
            </p:cNvSpPr>
            <p:nvPr userDrawn="1"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4" name="Rectangle 48"/>
            <p:cNvSpPr>
              <a:spLocks noChangeArrowheads="1"/>
            </p:cNvSpPr>
            <p:nvPr userDrawn="1"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5" name="Rectangle 49"/>
            <p:cNvSpPr>
              <a:spLocks noChangeArrowheads="1"/>
            </p:cNvSpPr>
            <p:nvPr userDrawn="1"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6" name="Rectangle 50"/>
            <p:cNvSpPr>
              <a:spLocks noChangeArrowheads="1"/>
            </p:cNvSpPr>
            <p:nvPr userDrawn="1"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7" name="Rectangle 51"/>
            <p:cNvSpPr>
              <a:spLocks noChangeArrowheads="1"/>
            </p:cNvSpPr>
            <p:nvPr userDrawn="1"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8" name="Rectangle 52"/>
            <p:cNvSpPr>
              <a:spLocks noChangeArrowheads="1"/>
            </p:cNvSpPr>
            <p:nvPr userDrawn="1"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9" name="Rectangle 53"/>
            <p:cNvSpPr>
              <a:spLocks noChangeArrowheads="1"/>
            </p:cNvSpPr>
            <p:nvPr userDrawn="1"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0" name="Rectangle 54"/>
            <p:cNvSpPr>
              <a:spLocks noChangeArrowheads="1"/>
            </p:cNvSpPr>
            <p:nvPr userDrawn="1"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1" name="Rectangle 55"/>
            <p:cNvSpPr>
              <a:spLocks noChangeArrowheads="1"/>
            </p:cNvSpPr>
            <p:nvPr userDrawn="1"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2" name="Rectangle 56"/>
            <p:cNvSpPr>
              <a:spLocks noChangeArrowheads="1"/>
            </p:cNvSpPr>
            <p:nvPr userDrawn="1"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3" name="Rectangle 57"/>
            <p:cNvSpPr>
              <a:spLocks noChangeArrowheads="1"/>
            </p:cNvSpPr>
            <p:nvPr userDrawn="1"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4" name="Rectangle 58"/>
            <p:cNvSpPr>
              <a:spLocks noChangeArrowheads="1"/>
            </p:cNvSpPr>
            <p:nvPr userDrawn="1"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5" name="Rectangle 59"/>
            <p:cNvSpPr>
              <a:spLocks noChangeArrowheads="1"/>
            </p:cNvSpPr>
            <p:nvPr userDrawn="1"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6" name="Rectangle 60"/>
            <p:cNvSpPr>
              <a:spLocks noChangeArrowheads="1"/>
            </p:cNvSpPr>
            <p:nvPr userDrawn="1"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7" name="Rectangle 61"/>
            <p:cNvSpPr>
              <a:spLocks noChangeArrowheads="1"/>
            </p:cNvSpPr>
            <p:nvPr userDrawn="1"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8" name="Rectangle 62"/>
            <p:cNvSpPr>
              <a:spLocks noChangeArrowheads="1"/>
            </p:cNvSpPr>
            <p:nvPr userDrawn="1"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9" name="Rectangle 63"/>
            <p:cNvSpPr>
              <a:spLocks noChangeArrowheads="1"/>
            </p:cNvSpPr>
            <p:nvPr userDrawn="1"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80" name="Rectangle 64"/>
            <p:cNvSpPr>
              <a:spLocks noChangeArrowheads="1"/>
            </p:cNvSpPr>
            <p:nvPr userDrawn="1"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27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192088"/>
            <a:ext cx="81629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1683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1684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1685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137755-FE84-465D-9B28-5CA841F4508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671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111619" name="Rectangle 3"/>
            <p:cNvSpPr>
              <a:spLocks noChangeArrowheads="1"/>
            </p:cNvSpPr>
            <p:nvPr userDrawn="1"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0" name="Rectangle 4"/>
            <p:cNvSpPr>
              <a:spLocks noChangeArrowheads="1"/>
            </p:cNvSpPr>
            <p:nvPr userDrawn="1"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1" name="Rectangle 5"/>
            <p:cNvSpPr>
              <a:spLocks noChangeArrowheads="1"/>
            </p:cNvSpPr>
            <p:nvPr userDrawn="1"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2" name="Rectangle 6"/>
            <p:cNvSpPr>
              <a:spLocks noChangeArrowheads="1"/>
            </p:cNvSpPr>
            <p:nvPr userDrawn="1"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3" name="Rectangle 7"/>
            <p:cNvSpPr>
              <a:spLocks noChangeArrowheads="1"/>
            </p:cNvSpPr>
            <p:nvPr userDrawn="1"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4" name="Rectangle 8"/>
            <p:cNvSpPr>
              <a:spLocks noChangeArrowheads="1"/>
            </p:cNvSpPr>
            <p:nvPr userDrawn="1"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5" name="Rectangle 9"/>
            <p:cNvSpPr>
              <a:spLocks noChangeArrowheads="1"/>
            </p:cNvSpPr>
            <p:nvPr userDrawn="1"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6" name="Rectangle 10"/>
            <p:cNvSpPr>
              <a:spLocks noChangeArrowheads="1"/>
            </p:cNvSpPr>
            <p:nvPr userDrawn="1"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7" name="Rectangle 11"/>
            <p:cNvSpPr>
              <a:spLocks noChangeArrowheads="1"/>
            </p:cNvSpPr>
            <p:nvPr userDrawn="1"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8" name="Rectangle 12"/>
            <p:cNvSpPr>
              <a:spLocks noChangeArrowheads="1"/>
            </p:cNvSpPr>
            <p:nvPr userDrawn="1"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9" name="Rectangle 13"/>
            <p:cNvSpPr>
              <a:spLocks noChangeArrowheads="1"/>
            </p:cNvSpPr>
            <p:nvPr userDrawn="1"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0" name="Rectangle 14"/>
            <p:cNvSpPr>
              <a:spLocks noChangeArrowheads="1"/>
            </p:cNvSpPr>
            <p:nvPr userDrawn="1"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1" name="Rectangle 15"/>
            <p:cNvSpPr>
              <a:spLocks noChangeArrowheads="1"/>
            </p:cNvSpPr>
            <p:nvPr userDrawn="1"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2" name="Rectangle 16"/>
            <p:cNvSpPr>
              <a:spLocks noChangeArrowheads="1"/>
            </p:cNvSpPr>
            <p:nvPr userDrawn="1"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3" name="Rectangle 17"/>
            <p:cNvSpPr>
              <a:spLocks noChangeArrowheads="1"/>
            </p:cNvSpPr>
            <p:nvPr userDrawn="1"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4" name="Rectangle 18"/>
            <p:cNvSpPr>
              <a:spLocks noChangeArrowheads="1"/>
            </p:cNvSpPr>
            <p:nvPr userDrawn="1"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5" name="Rectangle 19"/>
            <p:cNvSpPr>
              <a:spLocks noChangeArrowheads="1"/>
            </p:cNvSpPr>
            <p:nvPr userDrawn="1"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6" name="Rectangle 20"/>
            <p:cNvSpPr>
              <a:spLocks noChangeArrowheads="1"/>
            </p:cNvSpPr>
            <p:nvPr userDrawn="1"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7" name="Rectangle 21"/>
            <p:cNvSpPr>
              <a:spLocks noChangeArrowheads="1"/>
            </p:cNvSpPr>
            <p:nvPr userDrawn="1"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8" name="Rectangle 22"/>
            <p:cNvSpPr>
              <a:spLocks noChangeArrowheads="1"/>
            </p:cNvSpPr>
            <p:nvPr userDrawn="1"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9" name="Rectangle 23"/>
            <p:cNvSpPr>
              <a:spLocks noChangeArrowheads="1"/>
            </p:cNvSpPr>
            <p:nvPr userDrawn="1"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0" name="Rectangle 24"/>
            <p:cNvSpPr>
              <a:spLocks noChangeArrowheads="1"/>
            </p:cNvSpPr>
            <p:nvPr userDrawn="1"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1" name="Rectangle 25"/>
            <p:cNvSpPr>
              <a:spLocks noChangeArrowheads="1"/>
            </p:cNvSpPr>
            <p:nvPr userDrawn="1"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2" name="Rectangle 26"/>
            <p:cNvSpPr>
              <a:spLocks noChangeArrowheads="1"/>
            </p:cNvSpPr>
            <p:nvPr userDrawn="1"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3" name="Rectangle 27"/>
            <p:cNvSpPr>
              <a:spLocks noChangeArrowheads="1"/>
            </p:cNvSpPr>
            <p:nvPr userDrawn="1"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4" name="Rectangle 28"/>
            <p:cNvSpPr>
              <a:spLocks noChangeArrowheads="1"/>
            </p:cNvSpPr>
            <p:nvPr userDrawn="1"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5" name="Rectangle 29"/>
            <p:cNvSpPr>
              <a:spLocks noChangeArrowheads="1"/>
            </p:cNvSpPr>
            <p:nvPr userDrawn="1"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6" name="Rectangle 30"/>
            <p:cNvSpPr>
              <a:spLocks noChangeArrowheads="1"/>
            </p:cNvSpPr>
            <p:nvPr userDrawn="1"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7" name="Rectangle 31"/>
            <p:cNvSpPr>
              <a:spLocks noChangeArrowheads="1"/>
            </p:cNvSpPr>
            <p:nvPr userDrawn="1"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8" name="Rectangle 32"/>
            <p:cNvSpPr>
              <a:spLocks noChangeArrowheads="1"/>
            </p:cNvSpPr>
            <p:nvPr userDrawn="1"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9" name="Rectangle 33"/>
            <p:cNvSpPr>
              <a:spLocks noChangeArrowheads="1"/>
            </p:cNvSpPr>
            <p:nvPr userDrawn="1"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0" name="Rectangle 34"/>
            <p:cNvSpPr>
              <a:spLocks noChangeArrowheads="1"/>
            </p:cNvSpPr>
            <p:nvPr userDrawn="1"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1" name="Rectangle 35"/>
            <p:cNvSpPr>
              <a:spLocks noChangeArrowheads="1"/>
            </p:cNvSpPr>
            <p:nvPr userDrawn="1"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2" name="Rectangle 36"/>
            <p:cNvSpPr>
              <a:spLocks noChangeArrowheads="1"/>
            </p:cNvSpPr>
            <p:nvPr userDrawn="1"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3" name="Rectangle 37"/>
            <p:cNvSpPr>
              <a:spLocks noChangeArrowheads="1"/>
            </p:cNvSpPr>
            <p:nvPr userDrawn="1"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4" name="Rectangle 38"/>
            <p:cNvSpPr>
              <a:spLocks noChangeArrowheads="1"/>
            </p:cNvSpPr>
            <p:nvPr userDrawn="1"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5" name="Rectangle 39"/>
            <p:cNvSpPr>
              <a:spLocks noChangeArrowheads="1"/>
            </p:cNvSpPr>
            <p:nvPr userDrawn="1"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6" name="Rectangle 40"/>
            <p:cNvSpPr>
              <a:spLocks noChangeArrowheads="1"/>
            </p:cNvSpPr>
            <p:nvPr userDrawn="1"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7" name="Rectangle 41"/>
            <p:cNvSpPr>
              <a:spLocks noChangeArrowheads="1"/>
            </p:cNvSpPr>
            <p:nvPr userDrawn="1"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8" name="Rectangle 42"/>
            <p:cNvSpPr>
              <a:spLocks noChangeArrowheads="1"/>
            </p:cNvSpPr>
            <p:nvPr userDrawn="1"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9" name="Rectangle 43"/>
            <p:cNvSpPr>
              <a:spLocks noChangeArrowheads="1"/>
            </p:cNvSpPr>
            <p:nvPr userDrawn="1"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0" name="Rectangle 44"/>
            <p:cNvSpPr>
              <a:spLocks noChangeArrowheads="1"/>
            </p:cNvSpPr>
            <p:nvPr userDrawn="1"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1" name="Rectangle 45"/>
            <p:cNvSpPr>
              <a:spLocks noChangeArrowheads="1"/>
            </p:cNvSpPr>
            <p:nvPr userDrawn="1"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2" name="Rectangle 46"/>
            <p:cNvSpPr>
              <a:spLocks noChangeArrowheads="1"/>
            </p:cNvSpPr>
            <p:nvPr userDrawn="1"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3" name="Rectangle 47"/>
            <p:cNvSpPr>
              <a:spLocks noChangeArrowheads="1"/>
            </p:cNvSpPr>
            <p:nvPr userDrawn="1"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4" name="Rectangle 48"/>
            <p:cNvSpPr>
              <a:spLocks noChangeArrowheads="1"/>
            </p:cNvSpPr>
            <p:nvPr userDrawn="1"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5" name="Rectangle 49"/>
            <p:cNvSpPr>
              <a:spLocks noChangeArrowheads="1"/>
            </p:cNvSpPr>
            <p:nvPr userDrawn="1"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6" name="Rectangle 50"/>
            <p:cNvSpPr>
              <a:spLocks noChangeArrowheads="1"/>
            </p:cNvSpPr>
            <p:nvPr userDrawn="1"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7" name="Rectangle 51"/>
            <p:cNvSpPr>
              <a:spLocks noChangeArrowheads="1"/>
            </p:cNvSpPr>
            <p:nvPr userDrawn="1"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8" name="Rectangle 52"/>
            <p:cNvSpPr>
              <a:spLocks noChangeArrowheads="1"/>
            </p:cNvSpPr>
            <p:nvPr userDrawn="1"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9" name="Rectangle 53"/>
            <p:cNvSpPr>
              <a:spLocks noChangeArrowheads="1"/>
            </p:cNvSpPr>
            <p:nvPr userDrawn="1"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0" name="Rectangle 54"/>
            <p:cNvSpPr>
              <a:spLocks noChangeArrowheads="1"/>
            </p:cNvSpPr>
            <p:nvPr userDrawn="1"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1" name="Rectangle 55"/>
            <p:cNvSpPr>
              <a:spLocks noChangeArrowheads="1"/>
            </p:cNvSpPr>
            <p:nvPr userDrawn="1"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2" name="Rectangle 56"/>
            <p:cNvSpPr>
              <a:spLocks noChangeArrowheads="1"/>
            </p:cNvSpPr>
            <p:nvPr userDrawn="1"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3" name="Rectangle 57"/>
            <p:cNvSpPr>
              <a:spLocks noChangeArrowheads="1"/>
            </p:cNvSpPr>
            <p:nvPr userDrawn="1"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4" name="Rectangle 58"/>
            <p:cNvSpPr>
              <a:spLocks noChangeArrowheads="1"/>
            </p:cNvSpPr>
            <p:nvPr userDrawn="1"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5" name="Rectangle 59"/>
            <p:cNvSpPr>
              <a:spLocks noChangeArrowheads="1"/>
            </p:cNvSpPr>
            <p:nvPr userDrawn="1"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6" name="Rectangle 60"/>
            <p:cNvSpPr>
              <a:spLocks noChangeArrowheads="1"/>
            </p:cNvSpPr>
            <p:nvPr userDrawn="1"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7" name="Rectangle 61"/>
            <p:cNvSpPr>
              <a:spLocks noChangeArrowheads="1"/>
            </p:cNvSpPr>
            <p:nvPr userDrawn="1"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8" name="Rectangle 62"/>
            <p:cNvSpPr>
              <a:spLocks noChangeArrowheads="1"/>
            </p:cNvSpPr>
            <p:nvPr userDrawn="1"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9" name="Rectangle 63"/>
            <p:cNvSpPr>
              <a:spLocks noChangeArrowheads="1"/>
            </p:cNvSpPr>
            <p:nvPr userDrawn="1"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80" name="Rectangle 64"/>
            <p:cNvSpPr>
              <a:spLocks noChangeArrowheads="1"/>
            </p:cNvSpPr>
            <p:nvPr userDrawn="1"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27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192088"/>
            <a:ext cx="81629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1683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1684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1685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137755-FE84-465D-9B28-5CA841F4508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942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111619" name="Rectangle 3"/>
            <p:cNvSpPr>
              <a:spLocks noChangeArrowheads="1"/>
            </p:cNvSpPr>
            <p:nvPr userDrawn="1"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0" name="Rectangle 4"/>
            <p:cNvSpPr>
              <a:spLocks noChangeArrowheads="1"/>
            </p:cNvSpPr>
            <p:nvPr userDrawn="1"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1" name="Rectangle 5"/>
            <p:cNvSpPr>
              <a:spLocks noChangeArrowheads="1"/>
            </p:cNvSpPr>
            <p:nvPr userDrawn="1"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2" name="Rectangle 6"/>
            <p:cNvSpPr>
              <a:spLocks noChangeArrowheads="1"/>
            </p:cNvSpPr>
            <p:nvPr userDrawn="1"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3" name="Rectangle 7"/>
            <p:cNvSpPr>
              <a:spLocks noChangeArrowheads="1"/>
            </p:cNvSpPr>
            <p:nvPr userDrawn="1"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4" name="Rectangle 8"/>
            <p:cNvSpPr>
              <a:spLocks noChangeArrowheads="1"/>
            </p:cNvSpPr>
            <p:nvPr userDrawn="1"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5" name="Rectangle 9"/>
            <p:cNvSpPr>
              <a:spLocks noChangeArrowheads="1"/>
            </p:cNvSpPr>
            <p:nvPr userDrawn="1"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6" name="Rectangle 10"/>
            <p:cNvSpPr>
              <a:spLocks noChangeArrowheads="1"/>
            </p:cNvSpPr>
            <p:nvPr userDrawn="1"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7" name="Rectangle 11"/>
            <p:cNvSpPr>
              <a:spLocks noChangeArrowheads="1"/>
            </p:cNvSpPr>
            <p:nvPr userDrawn="1"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8" name="Rectangle 12"/>
            <p:cNvSpPr>
              <a:spLocks noChangeArrowheads="1"/>
            </p:cNvSpPr>
            <p:nvPr userDrawn="1"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9" name="Rectangle 13"/>
            <p:cNvSpPr>
              <a:spLocks noChangeArrowheads="1"/>
            </p:cNvSpPr>
            <p:nvPr userDrawn="1"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0" name="Rectangle 14"/>
            <p:cNvSpPr>
              <a:spLocks noChangeArrowheads="1"/>
            </p:cNvSpPr>
            <p:nvPr userDrawn="1"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1" name="Rectangle 15"/>
            <p:cNvSpPr>
              <a:spLocks noChangeArrowheads="1"/>
            </p:cNvSpPr>
            <p:nvPr userDrawn="1"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2" name="Rectangle 16"/>
            <p:cNvSpPr>
              <a:spLocks noChangeArrowheads="1"/>
            </p:cNvSpPr>
            <p:nvPr userDrawn="1"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3" name="Rectangle 17"/>
            <p:cNvSpPr>
              <a:spLocks noChangeArrowheads="1"/>
            </p:cNvSpPr>
            <p:nvPr userDrawn="1"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4" name="Rectangle 18"/>
            <p:cNvSpPr>
              <a:spLocks noChangeArrowheads="1"/>
            </p:cNvSpPr>
            <p:nvPr userDrawn="1"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5" name="Rectangle 19"/>
            <p:cNvSpPr>
              <a:spLocks noChangeArrowheads="1"/>
            </p:cNvSpPr>
            <p:nvPr userDrawn="1"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6" name="Rectangle 20"/>
            <p:cNvSpPr>
              <a:spLocks noChangeArrowheads="1"/>
            </p:cNvSpPr>
            <p:nvPr userDrawn="1"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7" name="Rectangle 21"/>
            <p:cNvSpPr>
              <a:spLocks noChangeArrowheads="1"/>
            </p:cNvSpPr>
            <p:nvPr userDrawn="1"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8" name="Rectangle 22"/>
            <p:cNvSpPr>
              <a:spLocks noChangeArrowheads="1"/>
            </p:cNvSpPr>
            <p:nvPr userDrawn="1"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9" name="Rectangle 23"/>
            <p:cNvSpPr>
              <a:spLocks noChangeArrowheads="1"/>
            </p:cNvSpPr>
            <p:nvPr userDrawn="1"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0" name="Rectangle 24"/>
            <p:cNvSpPr>
              <a:spLocks noChangeArrowheads="1"/>
            </p:cNvSpPr>
            <p:nvPr userDrawn="1"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1" name="Rectangle 25"/>
            <p:cNvSpPr>
              <a:spLocks noChangeArrowheads="1"/>
            </p:cNvSpPr>
            <p:nvPr userDrawn="1"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2" name="Rectangle 26"/>
            <p:cNvSpPr>
              <a:spLocks noChangeArrowheads="1"/>
            </p:cNvSpPr>
            <p:nvPr userDrawn="1"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3" name="Rectangle 27"/>
            <p:cNvSpPr>
              <a:spLocks noChangeArrowheads="1"/>
            </p:cNvSpPr>
            <p:nvPr userDrawn="1"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4" name="Rectangle 28"/>
            <p:cNvSpPr>
              <a:spLocks noChangeArrowheads="1"/>
            </p:cNvSpPr>
            <p:nvPr userDrawn="1"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5" name="Rectangle 29"/>
            <p:cNvSpPr>
              <a:spLocks noChangeArrowheads="1"/>
            </p:cNvSpPr>
            <p:nvPr userDrawn="1"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6" name="Rectangle 30"/>
            <p:cNvSpPr>
              <a:spLocks noChangeArrowheads="1"/>
            </p:cNvSpPr>
            <p:nvPr userDrawn="1"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7" name="Rectangle 31"/>
            <p:cNvSpPr>
              <a:spLocks noChangeArrowheads="1"/>
            </p:cNvSpPr>
            <p:nvPr userDrawn="1"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8" name="Rectangle 32"/>
            <p:cNvSpPr>
              <a:spLocks noChangeArrowheads="1"/>
            </p:cNvSpPr>
            <p:nvPr userDrawn="1"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9" name="Rectangle 33"/>
            <p:cNvSpPr>
              <a:spLocks noChangeArrowheads="1"/>
            </p:cNvSpPr>
            <p:nvPr userDrawn="1"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0" name="Rectangle 34"/>
            <p:cNvSpPr>
              <a:spLocks noChangeArrowheads="1"/>
            </p:cNvSpPr>
            <p:nvPr userDrawn="1"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1" name="Rectangle 35"/>
            <p:cNvSpPr>
              <a:spLocks noChangeArrowheads="1"/>
            </p:cNvSpPr>
            <p:nvPr userDrawn="1"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2" name="Rectangle 36"/>
            <p:cNvSpPr>
              <a:spLocks noChangeArrowheads="1"/>
            </p:cNvSpPr>
            <p:nvPr userDrawn="1"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3" name="Rectangle 37"/>
            <p:cNvSpPr>
              <a:spLocks noChangeArrowheads="1"/>
            </p:cNvSpPr>
            <p:nvPr userDrawn="1"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4" name="Rectangle 38"/>
            <p:cNvSpPr>
              <a:spLocks noChangeArrowheads="1"/>
            </p:cNvSpPr>
            <p:nvPr userDrawn="1"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5" name="Rectangle 39"/>
            <p:cNvSpPr>
              <a:spLocks noChangeArrowheads="1"/>
            </p:cNvSpPr>
            <p:nvPr userDrawn="1"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6" name="Rectangle 40"/>
            <p:cNvSpPr>
              <a:spLocks noChangeArrowheads="1"/>
            </p:cNvSpPr>
            <p:nvPr userDrawn="1"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7" name="Rectangle 41"/>
            <p:cNvSpPr>
              <a:spLocks noChangeArrowheads="1"/>
            </p:cNvSpPr>
            <p:nvPr userDrawn="1"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8" name="Rectangle 42"/>
            <p:cNvSpPr>
              <a:spLocks noChangeArrowheads="1"/>
            </p:cNvSpPr>
            <p:nvPr userDrawn="1"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9" name="Rectangle 43"/>
            <p:cNvSpPr>
              <a:spLocks noChangeArrowheads="1"/>
            </p:cNvSpPr>
            <p:nvPr userDrawn="1"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0" name="Rectangle 44"/>
            <p:cNvSpPr>
              <a:spLocks noChangeArrowheads="1"/>
            </p:cNvSpPr>
            <p:nvPr userDrawn="1"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1" name="Rectangle 45"/>
            <p:cNvSpPr>
              <a:spLocks noChangeArrowheads="1"/>
            </p:cNvSpPr>
            <p:nvPr userDrawn="1"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2" name="Rectangle 46"/>
            <p:cNvSpPr>
              <a:spLocks noChangeArrowheads="1"/>
            </p:cNvSpPr>
            <p:nvPr userDrawn="1"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3" name="Rectangle 47"/>
            <p:cNvSpPr>
              <a:spLocks noChangeArrowheads="1"/>
            </p:cNvSpPr>
            <p:nvPr userDrawn="1"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4" name="Rectangle 48"/>
            <p:cNvSpPr>
              <a:spLocks noChangeArrowheads="1"/>
            </p:cNvSpPr>
            <p:nvPr userDrawn="1"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5" name="Rectangle 49"/>
            <p:cNvSpPr>
              <a:spLocks noChangeArrowheads="1"/>
            </p:cNvSpPr>
            <p:nvPr userDrawn="1"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6" name="Rectangle 50"/>
            <p:cNvSpPr>
              <a:spLocks noChangeArrowheads="1"/>
            </p:cNvSpPr>
            <p:nvPr userDrawn="1"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7" name="Rectangle 51"/>
            <p:cNvSpPr>
              <a:spLocks noChangeArrowheads="1"/>
            </p:cNvSpPr>
            <p:nvPr userDrawn="1"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8" name="Rectangle 52"/>
            <p:cNvSpPr>
              <a:spLocks noChangeArrowheads="1"/>
            </p:cNvSpPr>
            <p:nvPr userDrawn="1"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9" name="Rectangle 53"/>
            <p:cNvSpPr>
              <a:spLocks noChangeArrowheads="1"/>
            </p:cNvSpPr>
            <p:nvPr userDrawn="1"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0" name="Rectangle 54"/>
            <p:cNvSpPr>
              <a:spLocks noChangeArrowheads="1"/>
            </p:cNvSpPr>
            <p:nvPr userDrawn="1"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1" name="Rectangle 55"/>
            <p:cNvSpPr>
              <a:spLocks noChangeArrowheads="1"/>
            </p:cNvSpPr>
            <p:nvPr userDrawn="1"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2" name="Rectangle 56"/>
            <p:cNvSpPr>
              <a:spLocks noChangeArrowheads="1"/>
            </p:cNvSpPr>
            <p:nvPr userDrawn="1"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3" name="Rectangle 57"/>
            <p:cNvSpPr>
              <a:spLocks noChangeArrowheads="1"/>
            </p:cNvSpPr>
            <p:nvPr userDrawn="1"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4" name="Rectangle 58"/>
            <p:cNvSpPr>
              <a:spLocks noChangeArrowheads="1"/>
            </p:cNvSpPr>
            <p:nvPr userDrawn="1"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5" name="Rectangle 59"/>
            <p:cNvSpPr>
              <a:spLocks noChangeArrowheads="1"/>
            </p:cNvSpPr>
            <p:nvPr userDrawn="1"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6" name="Rectangle 60"/>
            <p:cNvSpPr>
              <a:spLocks noChangeArrowheads="1"/>
            </p:cNvSpPr>
            <p:nvPr userDrawn="1"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7" name="Rectangle 61"/>
            <p:cNvSpPr>
              <a:spLocks noChangeArrowheads="1"/>
            </p:cNvSpPr>
            <p:nvPr userDrawn="1"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8" name="Rectangle 62"/>
            <p:cNvSpPr>
              <a:spLocks noChangeArrowheads="1"/>
            </p:cNvSpPr>
            <p:nvPr userDrawn="1"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9" name="Rectangle 63"/>
            <p:cNvSpPr>
              <a:spLocks noChangeArrowheads="1"/>
            </p:cNvSpPr>
            <p:nvPr userDrawn="1"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80" name="Rectangle 64"/>
            <p:cNvSpPr>
              <a:spLocks noChangeArrowheads="1"/>
            </p:cNvSpPr>
            <p:nvPr userDrawn="1"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075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192088"/>
            <a:ext cx="81629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1683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ffectLst/>
                <a:latin typeface="Verdan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11684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ffectLst/>
                <a:latin typeface="Verdan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11685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ffectLst/>
                <a:latin typeface="Verdan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CF2B1C-ADDC-463C-A55D-0C2FE82946A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5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111619" name="Rectangle 3"/>
            <p:cNvSpPr>
              <a:spLocks noChangeArrowheads="1"/>
            </p:cNvSpPr>
            <p:nvPr userDrawn="1"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0" name="Rectangle 4"/>
            <p:cNvSpPr>
              <a:spLocks noChangeArrowheads="1"/>
            </p:cNvSpPr>
            <p:nvPr userDrawn="1"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1" name="Rectangle 5"/>
            <p:cNvSpPr>
              <a:spLocks noChangeArrowheads="1"/>
            </p:cNvSpPr>
            <p:nvPr userDrawn="1"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2" name="Rectangle 6"/>
            <p:cNvSpPr>
              <a:spLocks noChangeArrowheads="1"/>
            </p:cNvSpPr>
            <p:nvPr userDrawn="1"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3" name="Rectangle 7"/>
            <p:cNvSpPr>
              <a:spLocks noChangeArrowheads="1"/>
            </p:cNvSpPr>
            <p:nvPr userDrawn="1"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4" name="Rectangle 8"/>
            <p:cNvSpPr>
              <a:spLocks noChangeArrowheads="1"/>
            </p:cNvSpPr>
            <p:nvPr userDrawn="1"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5" name="Rectangle 9"/>
            <p:cNvSpPr>
              <a:spLocks noChangeArrowheads="1"/>
            </p:cNvSpPr>
            <p:nvPr userDrawn="1"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6" name="Rectangle 10"/>
            <p:cNvSpPr>
              <a:spLocks noChangeArrowheads="1"/>
            </p:cNvSpPr>
            <p:nvPr userDrawn="1"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7" name="Rectangle 11"/>
            <p:cNvSpPr>
              <a:spLocks noChangeArrowheads="1"/>
            </p:cNvSpPr>
            <p:nvPr userDrawn="1"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8" name="Rectangle 12"/>
            <p:cNvSpPr>
              <a:spLocks noChangeArrowheads="1"/>
            </p:cNvSpPr>
            <p:nvPr userDrawn="1"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9" name="Rectangle 13"/>
            <p:cNvSpPr>
              <a:spLocks noChangeArrowheads="1"/>
            </p:cNvSpPr>
            <p:nvPr userDrawn="1"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0" name="Rectangle 14"/>
            <p:cNvSpPr>
              <a:spLocks noChangeArrowheads="1"/>
            </p:cNvSpPr>
            <p:nvPr userDrawn="1"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1" name="Rectangle 15"/>
            <p:cNvSpPr>
              <a:spLocks noChangeArrowheads="1"/>
            </p:cNvSpPr>
            <p:nvPr userDrawn="1"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2" name="Rectangle 16"/>
            <p:cNvSpPr>
              <a:spLocks noChangeArrowheads="1"/>
            </p:cNvSpPr>
            <p:nvPr userDrawn="1"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3" name="Rectangle 17"/>
            <p:cNvSpPr>
              <a:spLocks noChangeArrowheads="1"/>
            </p:cNvSpPr>
            <p:nvPr userDrawn="1"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4" name="Rectangle 18"/>
            <p:cNvSpPr>
              <a:spLocks noChangeArrowheads="1"/>
            </p:cNvSpPr>
            <p:nvPr userDrawn="1"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5" name="Rectangle 19"/>
            <p:cNvSpPr>
              <a:spLocks noChangeArrowheads="1"/>
            </p:cNvSpPr>
            <p:nvPr userDrawn="1"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6" name="Rectangle 20"/>
            <p:cNvSpPr>
              <a:spLocks noChangeArrowheads="1"/>
            </p:cNvSpPr>
            <p:nvPr userDrawn="1"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7" name="Rectangle 21"/>
            <p:cNvSpPr>
              <a:spLocks noChangeArrowheads="1"/>
            </p:cNvSpPr>
            <p:nvPr userDrawn="1"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8" name="Rectangle 22"/>
            <p:cNvSpPr>
              <a:spLocks noChangeArrowheads="1"/>
            </p:cNvSpPr>
            <p:nvPr userDrawn="1"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9" name="Rectangle 23"/>
            <p:cNvSpPr>
              <a:spLocks noChangeArrowheads="1"/>
            </p:cNvSpPr>
            <p:nvPr userDrawn="1"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0" name="Rectangle 24"/>
            <p:cNvSpPr>
              <a:spLocks noChangeArrowheads="1"/>
            </p:cNvSpPr>
            <p:nvPr userDrawn="1"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1" name="Rectangle 25"/>
            <p:cNvSpPr>
              <a:spLocks noChangeArrowheads="1"/>
            </p:cNvSpPr>
            <p:nvPr userDrawn="1"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2" name="Rectangle 26"/>
            <p:cNvSpPr>
              <a:spLocks noChangeArrowheads="1"/>
            </p:cNvSpPr>
            <p:nvPr userDrawn="1"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3" name="Rectangle 27"/>
            <p:cNvSpPr>
              <a:spLocks noChangeArrowheads="1"/>
            </p:cNvSpPr>
            <p:nvPr userDrawn="1"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4" name="Rectangle 28"/>
            <p:cNvSpPr>
              <a:spLocks noChangeArrowheads="1"/>
            </p:cNvSpPr>
            <p:nvPr userDrawn="1"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5" name="Rectangle 29"/>
            <p:cNvSpPr>
              <a:spLocks noChangeArrowheads="1"/>
            </p:cNvSpPr>
            <p:nvPr userDrawn="1"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6" name="Rectangle 30"/>
            <p:cNvSpPr>
              <a:spLocks noChangeArrowheads="1"/>
            </p:cNvSpPr>
            <p:nvPr userDrawn="1"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7" name="Rectangle 31"/>
            <p:cNvSpPr>
              <a:spLocks noChangeArrowheads="1"/>
            </p:cNvSpPr>
            <p:nvPr userDrawn="1"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8" name="Rectangle 32"/>
            <p:cNvSpPr>
              <a:spLocks noChangeArrowheads="1"/>
            </p:cNvSpPr>
            <p:nvPr userDrawn="1"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9" name="Rectangle 33"/>
            <p:cNvSpPr>
              <a:spLocks noChangeArrowheads="1"/>
            </p:cNvSpPr>
            <p:nvPr userDrawn="1"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0" name="Rectangle 34"/>
            <p:cNvSpPr>
              <a:spLocks noChangeArrowheads="1"/>
            </p:cNvSpPr>
            <p:nvPr userDrawn="1"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1" name="Rectangle 35"/>
            <p:cNvSpPr>
              <a:spLocks noChangeArrowheads="1"/>
            </p:cNvSpPr>
            <p:nvPr userDrawn="1"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2" name="Rectangle 36"/>
            <p:cNvSpPr>
              <a:spLocks noChangeArrowheads="1"/>
            </p:cNvSpPr>
            <p:nvPr userDrawn="1"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3" name="Rectangle 37"/>
            <p:cNvSpPr>
              <a:spLocks noChangeArrowheads="1"/>
            </p:cNvSpPr>
            <p:nvPr userDrawn="1"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4" name="Rectangle 38"/>
            <p:cNvSpPr>
              <a:spLocks noChangeArrowheads="1"/>
            </p:cNvSpPr>
            <p:nvPr userDrawn="1"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5" name="Rectangle 39"/>
            <p:cNvSpPr>
              <a:spLocks noChangeArrowheads="1"/>
            </p:cNvSpPr>
            <p:nvPr userDrawn="1"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6" name="Rectangle 40"/>
            <p:cNvSpPr>
              <a:spLocks noChangeArrowheads="1"/>
            </p:cNvSpPr>
            <p:nvPr userDrawn="1"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7" name="Rectangle 41"/>
            <p:cNvSpPr>
              <a:spLocks noChangeArrowheads="1"/>
            </p:cNvSpPr>
            <p:nvPr userDrawn="1"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8" name="Rectangle 42"/>
            <p:cNvSpPr>
              <a:spLocks noChangeArrowheads="1"/>
            </p:cNvSpPr>
            <p:nvPr userDrawn="1"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9" name="Rectangle 43"/>
            <p:cNvSpPr>
              <a:spLocks noChangeArrowheads="1"/>
            </p:cNvSpPr>
            <p:nvPr userDrawn="1"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0" name="Rectangle 44"/>
            <p:cNvSpPr>
              <a:spLocks noChangeArrowheads="1"/>
            </p:cNvSpPr>
            <p:nvPr userDrawn="1"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1" name="Rectangle 45"/>
            <p:cNvSpPr>
              <a:spLocks noChangeArrowheads="1"/>
            </p:cNvSpPr>
            <p:nvPr userDrawn="1"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2" name="Rectangle 46"/>
            <p:cNvSpPr>
              <a:spLocks noChangeArrowheads="1"/>
            </p:cNvSpPr>
            <p:nvPr userDrawn="1"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3" name="Rectangle 47"/>
            <p:cNvSpPr>
              <a:spLocks noChangeArrowheads="1"/>
            </p:cNvSpPr>
            <p:nvPr userDrawn="1"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4" name="Rectangle 48"/>
            <p:cNvSpPr>
              <a:spLocks noChangeArrowheads="1"/>
            </p:cNvSpPr>
            <p:nvPr userDrawn="1"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5" name="Rectangle 49"/>
            <p:cNvSpPr>
              <a:spLocks noChangeArrowheads="1"/>
            </p:cNvSpPr>
            <p:nvPr userDrawn="1"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6" name="Rectangle 50"/>
            <p:cNvSpPr>
              <a:spLocks noChangeArrowheads="1"/>
            </p:cNvSpPr>
            <p:nvPr userDrawn="1"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7" name="Rectangle 51"/>
            <p:cNvSpPr>
              <a:spLocks noChangeArrowheads="1"/>
            </p:cNvSpPr>
            <p:nvPr userDrawn="1"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8" name="Rectangle 52"/>
            <p:cNvSpPr>
              <a:spLocks noChangeArrowheads="1"/>
            </p:cNvSpPr>
            <p:nvPr userDrawn="1"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9" name="Rectangle 53"/>
            <p:cNvSpPr>
              <a:spLocks noChangeArrowheads="1"/>
            </p:cNvSpPr>
            <p:nvPr userDrawn="1"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0" name="Rectangle 54"/>
            <p:cNvSpPr>
              <a:spLocks noChangeArrowheads="1"/>
            </p:cNvSpPr>
            <p:nvPr userDrawn="1"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1" name="Rectangle 55"/>
            <p:cNvSpPr>
              <a:spLocks noChangeArrowheads="1"/>
            </p:cNvSpPr>
            <p:nvPr userDrawn="1"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2" name="Rectangle 56"/>
            <p:cNvSpPr>
              <a:spLocks noChangeArrowheads="1"/>
            </p:cNvSpPr>
            <p:nvPr userDrawn="1"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3" name="Rectangle 57"/>
            <p:cNvSpPr>
              <a:spLocks noChangeArrowheads="1"/>
            </p:cNvSpPr>
            <p:nvPr userDrawn="1"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4" name="Rectangle 58"/>
            <p:cNvSpPr>
              <a:spLocks noChangeArrowheads="1"/>
            </p:cNvSpPr>
            <p:nvPr userDrawn="1"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5" name="Rectangle 59"/>
            <p:cNvSpPr>
              <a:spLocks noChangeArrowheads="1"/>
            </p:cNvSpPr>
            <p:nvPr userDrawn="1"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6" name="Rectangle 60"/>
            <p:cNvSpPr>
              <a:spLocks noChangeArrowheads="1"/>
            </p:cNvSpPr>
            <p:nvPr userDrawn="1"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7" name="Rectangle 61"/>
            <p:cNvSpPr>
              <a:spLocks noChangeArrowheads="1"/>
            </p:cNvSpPr>
            <p:nvPr userDrawn="1"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8" name="Rectangle 62"/>
            <p:cNvSpPr>
              <a:spLocks noChangeArrowheads="1"/>
            </p:cNvSpPr>
            <p:nvPr userDrawn="1"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9" name="Rectangle 63"/>
            <p:cNvSpPr>
              <a:spLocks noChangeArrowheads="1"/>
            </p:cNvSpPr>
            <p:nvPr userDrawn="1"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80" name="Rectangle 64"/>
            <p:cNvSpPr>
              <a:spLocks noChangeArrowheads="1"/>
            </p:cNvSpPr>
            <p:nvPr userDrawn="1"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099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192088"/>
            <a:ext cx="81629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1683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ffectLst/>
                <a:latin typeface="Verdan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11684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ffectLst/>
                <a:latin typeface="Verdan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11685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ffectLst/>
                <a:latin typeface="Verdan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1BF611-7448-400A-AD93-F97C3133C88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9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111619" name="Rectangle 3"/>
            <p:cNvSpPr>
              <a:spLocks noChangeArrowheads="1"/>
            </p:cNvSpPr>
            <p:nvPr userDrawn="1"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0" name="Rectangle 4"/>
            <p:cNvSpPr>
              <a:spLocks noChangeArrowheads="1"/>
            </p:cNvSpPr>
            <p:nvPr userDrawn="1"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1" name="Rectangle 5"/>
            <p:cNvSpPr>
              <a:spLocks noChangeArrowheads="1"/>
            </p:cNvSpPr>
            <p:nvPr userDrawn="1"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2" name="Rectangle 6"/>
            <p:cNvSpPr>
              <a:spLocks noChangeArrowheads="1"/>
            </p:cNvSpPr>
            <p:nvPr userDrawn="1"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3" name="Rectangle 7"/>
            <p:cNvSpPr>
              <a:spLocks noChangeArrowheads="1"/>
            </p:cNvSpPr>
            <p:nvPr userDrawn="1"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4" name="Rectangle 8"/>
            <p:cNvSpPr>
              <a:spLocks noChangeArrowheads="1"/>
            </p:cNvSpPr>
            <p:nvPr userDrawn="1"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5" name="Rectangle 9"/>
            <p:cNvSpPr>
              <a:spLocks noChangeArrowheads="1"/>
            </p:cNvSpPr>
            <p:nvPr userDrawn="1"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6" name="Rectangle 10"/>
            <p:cNvSpPr>
              <a:spLocks noChangeArrowheads="1"/>
            </p:cNvSpPr>
            <p:nvPr userDrawn="1"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7" name="Rectangle 11"/>
            <p:cNvSpPr>
              <a:spLocks noChangeArrowheads="1"/>
            </p:cNvSpPr>
            <p:nvPr userDrawn="1"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8" name="Rectangle 12"/>
            <p:cNvSpPr>
              <a:spLocks noChangeArrowheads="1"/>
            </p:cNvSpPr>
            <p:nvPr userDrawn="1"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9" name="Rectangle 13"/>
            <p:cNvSpPr>
              <a:spLocks noChangeArrowheads="1"/>
            </p:cNvSpPr>
            <p:nvPr userDrawn="1"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0" name="Rectangle 14"/>
            <p:cNvSpPr>
              <a:spLocks noChangeArrowheads="1"/>
            </p:cNvSpPr>
            <p:nvPr userDrawn="1"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1" name="Rectangle 15"/>
            <p:cNvSpPr>
              <a:spLocks noChangeArrowheads="1"/>
            </p:cNvSpPr>
            <p:nvPr userDrawn="1"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2" name="Rectangle 16"/>
            <p:cNvSpPr>
              <a:spLocks noChangeArrowheads="1"/>
            </p:cNvSpPr>
            <p:nvPr userDrawn="1"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3" name="Rectangle 17"/>
            <p:cNvSpPr>
              <a:spLocks noChangeArrowheads="1"/>
            </p:cNvSpPr>
            <p:nvPr userDrawn="1"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4" name="Rectangle 18"/>
            <p:cNvSpPr>
              <a:spLocks noChangeArrowheads="1"/>
            </p:cNvSpPr>
            <p:nvPr userDrawn="1"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5" name="Rectangle 19"/>
            <p:cNvSpPr>
              <a:spLocks noChangeArrowheads="1"/>
            </p:cNvSpPr>
            <p:nvPr userDrawn="1"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6" name="Rectangle 20"/>
            <p:cNvSpPr>
              <a:spLocks noChangeArrowheads="1"/>
            </p:cNvSpPr>
            <p:nvPr userDrawn="1"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7" name="Rectangle 21"/>
            <p:cNvSpPr>
              <a:spLocks noChangeArrowheads="1"/>
            </p:cNvSpPr>
            <p:nvPr userDrawn="1"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8" name="Rectangle 22"/>
            <p:cNvSpPr>
              <a:spLocks noChangeArrowheads="1"/>
            </p:cNvSpPr>
            <p:nvPr userDrawn="1"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9" name="Rectangle 23"/>
            <p:cNvSpPr>
              <a:spLocks noChangeArrowheads="1"/>
            </p:cNvSpPr>
            <p:nvPr userDrawn="1"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0" name="Rectangle 24"/>
            <p:cNvSpPr>
              <a:spLocks noChangeArrowheads="1"/>
            </p:cNvSpPr>
            <p:nvPr userDrawn="1"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1" name="Rectangle 25"/>
            <p:cNvSpPr>
              <a:spLocks noChangeArrowheads="1"/>
            </p:cNvSpPr>
            <p:nvPr userDrawn="1"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2" name="Rectangle 26"/>
            <p:cNvSpPr>
              <a:spLocks noChangeArrowheads="1"/>
            </p:cNvSpPr>
            <p:nvPr userDrawn="1"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3" name="Rectangle 27"/>
            <p:cNvSpPr>
              <a:spLocks noChangeArrowheads="1"/>
            </p:cNvSpPr>
            <p:nvPr userDrawn="1"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4" name="Rectangle 28"/>
            <p:cNvSpPr>
              <a:spLocks noChangeArrowheads="1"/>
            </p:cNvSpPr>
            <p:nvPr userDrawn="1"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5" name="Rectangle 29"/>
            <p:cNvSpPr>
              <a:spLocks noChangeArrowheads="1"/>
            </p:cNvSpPr>
            <p:nvPr userDrawn="1"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6" name="Rectangle 30"/>
            <p:cNvSpPr>
              <a:spLocks noChangeArrowheads="1"/>
            </p:cNvSpPr>
            <p:nvPr userDrawn="1"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7" name="Rectangle 31"/>
            <p:cNvSpPr>
              <a:spLocks noChangeArrowheads="1"/>
            </p:cNvSpPr>
            <p:nvPr userDrawn="1"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8" name="Rectangle 32"/>
            <p:cNvSpPr>
              <a:spLocks noChangeArrowheads="1"/>
            </p:cNvSpPr>
            <p:nvPr userDrawn="1"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9" name="Rectangle 33"/>
            <p:cNvSpPr>
              <a:spLocks noChangeArrowheads="1"/>
            </p:cNvSpPr>
            <p:nvPr userDrawn="1"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0" name="Rectangle 34"/>
            <p:cNvSpPr>
              <a:spLocks noChangeArrowheads="1"/>
            </p:cNvSpPr>
            <p:nvPr userDrawn="1"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1" name="Rectangle 35"/>
            <p:cNvSpPr>
              <a:spLocks noChangeArrowheads="1"/>
            </p:cNvSpPr>
            <p:nvPr userDrawn="1"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2" name="Rectangle 36"/>
            <p:cNvSpPr>
              <a:spLocks noChangeArrowheads="1"/>
            </p:cNvSpPr>
            <p:nvPr userDrawn="1"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3" name="Rectangle 37"/>
            <p:cNvSpPr>
              <a:spLocks noChangeArrowheads="1"/>
            </p:cNvSpPr>
            <p:nvPr userDrawn="1"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4" name="Rectangle 38"/>
            <p:cNvSpPr>
              <a:spLocks noChangeArrowheads="1"/>
            </p:cNvSpPr>
            <p:nvPr userDrawn="1"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5" name="Rectangle 39"/>
            <p:cNvSpPr>
              <a:spLocks noChangeArrowheads="1"/>
            </p:cNvSpPr>
            <p:nvPr userDrawn="1"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6" name="Rectangle 40"/>
            <p:cNvSpPr>
              <a:spLocks noChangeArrowheads="1"/>
            </p:cNvSpPr>
            <p:nvPr userDrawn="1"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7" name="Rectangle 41"/>
            <p:cNvSpPr>
              <a:spLocks noChangeArrowheads="1"/>
            </p:cNvSpPr>
            <p:nvPr userDrawn="1"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8" name="Rectangle 42"/>
            <p:cNvSpPr>
              <a:spLocks noChangeArrowheads="1"/>
            </p:cNvSpPr>
            <p:nvPr userDrawn="1"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9" name="Rectangle 43"/>
            <p:cNvSpPr>
              <a:spLocks noChangeArrowheads="1"/>
            </p:cNvSpPr>
            <p:nvPr userDrawn="1"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0" name="Rectangle 44"/>
            <p:cNvSpPr>
              <a:spLocks noChangeArrowheads="1"/>
            </p:cNvSpPr>
            <p:nvPr userDrawn="1"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1" name="Rectangle 45"/>
            <p:cNvSpPr>
              <a:spLocks noChangeArrowheads="1"/>
            </p:cNvSpPr>
            <p:nvPr userDrawn="1"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2" name="Rectangle 46"/>
            <p:cNvSpPr>
              <a:spLocks noChangeArrowheads="1"/>
            </p:cNvSpPr>
            <p:nvPr userDrawn="1"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3" name="Rectangle 47"/>
            <p:cNvSpPr>
              <a:spLocks noChangeArrowheads="1"/>
            </p:cNvSpPr>
            <p:nvPr userDrawn="1"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4" name="Rectangle 48"/>
            <p:cNvSpPr>
              <a:spLocks noChangeArrowheads="1"/>
            </p:cNvSpPr>
            <p:nvPr userDrawn="1"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5" name="Rectangle 49"/>
            <p:cNvSpPr>
              <a:spLocks noChangeArrowheads="1"/>
            </p:cNvSpPr>
            <p:nvPr userDrawn="1"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6" name="Rectangle 50"/>
            <p:cNvSpPr>
              <a:spLocks noChangeArrowheads="1"/>
            </p:cNvSpPr>
            <p:nvPr userDrawn="1"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7" name="Rectangle 51"/>
            <p:cNvSpPr>
              <a:spLocks noChangeArrowheads="1"/>
            </p:cNvSpPr>
            <p:nvPr userDrawn="1"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8" name="Rectangle 52"/>
            <p:cNvSpPr>
              <a:spLocks noChangeArrowheads="1"/>
            </p:cNvSpPr>
            <p:nvPr userDrawn="1"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9" name="Rectangle 53"/>
            <p:cNvSpPr>
              <a:spLocks noChangeArrowheads="1"/>
            </p:cNvSpPr>
            <p:nvPr userDrawn="1"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0" name="Rectangle 54"/>
            <p:cNvSpPr>
              <a:spLocks noChangeArrowheads="1"/>
            </p:cNvSpPr>
            <p:nvPr userDrawn="1"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1" name="Rectangle 55"/>
            <p:cNvSpPr>
              <a:spLocks noChangeArrowheads="1"/>
            </p:cNvSpPr>
            <p:nvPr userDrawn="1"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2" name="Rectangle 56"/>
            <p:cNvSpPr>
              <a:spLocks noChangeArrowheads="1"/>
            </p:cNvSpPr>
            <p:nvPr userDrawn="1"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3" name="Rectangle 57"/>
            <p:cNvSpPr>
              <a:spLocks noChangeArrowheads="1"/>
            </p:cNvSpPr>
            <p:nvPr userDrawn="1"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4" name="Rectangle 58"/>
            <p:cNvSpPr>
              <a:spLocks noChangeArrowheads="1"/>
            </p:cNvSpPr>
            <p:nvPr userDrawn="1"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5" name="Rectangle 59"/>
            <p:cNvSpPr>
              <a:spLocks noChangeArrowheads="1"/>
            </p:cNvSpPr>
            <p:nvPr userDrawn="1"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6" name="Rectangle 60"/>
            <p:cNvSpPr>
              <a:spLocks noChangeArrowheads="1"/>
            </p:cNvSpPr>
            <p:nvPr userDrawn="1"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7" name="Rectangle 61"/>
            <p:cNvSpPr>
              <a:spLocks noChangeArrowheads="1"/>
            </p:cNvSpPr>
            <p:nvPr userDrawn="1"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8" name="Rectangle 62"/>
            <p:cNvSpPr>
              <a:spLocks noChangeArrowheads="1"/>
            </p:cNvSpPr>
            <p:nvPr userDrawn="1"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9" name="Rectangle 63"/>
            <p:cNvSpPr>
              <a:spLocks noChangeArrowheads="1"/>
            </p:cNvSpPr>
            <p:nvPr userDrawn="1"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80" name="Rectangle 64"/>
            <p:cNvSpPr>
              <a:spLocks noChangeArrowheads="1"/>
            </p:cNvSpPr>
            <p:nvPr userDrawn="1"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123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192088"/>
            <a:ext cx="81629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4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1683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ffectLst/>
                <a:latin typeface="Verdan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11684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ffectLst/>
                <a:latin typeface="Verdan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11685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ffectLst/>
                <a:latin typeface="Verdan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0098EA-9D62-4776-8042-16A96C66C3C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66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111619" name="Rectangle 3"/>
            <p:cNvSpPr>
              <a:spLocks noChangeArrowheads="1"/>
            </p:cNvSpPr>
            <p:nvPr userDrawn="1"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0" name="Rectangle 4"/>
            <p:cNvSpPr>
              <a:spLocks noChangeArrowheads="1"/>
            </p:cNvSpPr>
            <p:nvPr userDrawn="1"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1" name="Rectangle 5"/>
            <p:cNvSpPr>
              <a:spLocks noChangeArrowheads="1"/>
            </p:cNvSpPr>
            <p:nvPr userDrawn="1"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2" name="Rectangle 6"/>
            <p:cNvSpPr>
              <a:spLocks noChangeArrowheads="1"/>
            </p:cNvSpPr>
            <p:nvPr userDrawn="1"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3" name="Rectangle 7"/>
            <p:cNvSpPr>
              <a:spLocks noChangeArrowheads="1"/>
            </p:cNvSpPr>
            <p:nvPr userDrawn="1"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4" name="Rectangle 8"/>
            <p:cNvSpPr>
              <a:spLocks noChangeArrowheads="1"/>
            </p:cNvSpPr>
            <p:nvPr userDrawn="1"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5" name="Rectangle 9"/>
            <p:cNvSpPr>
              <a:spLocks noChangeArrowheads="1"/>
            </p:cNvSpPr>
            <p:nvPr userDrawn="1"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6" name="Rectangle 10"/>
            <p:cNvSpPr>
              <a:spLocks noChangeArrowheads="1"/>
            </p:cNvSpPr>
            <p:nvPr userDrawn="1"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7" name="Rectangle 11"/>
            <p:cNvSpPr>
              <a:spLocks noChangeArrowheads="1"/>
            </p:cNvSpPr>
            <p:nvPr userDrawn="1"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8" name="Rectangle 12"/>
            <p:cNvSpPr>
              <a:spLocks noChangeArrowheads="1"/>
            </p:cNvSpPr>
            <p:nvPr userDrawn="1"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9" name="Rectangle 13"/>
            <p:cNvSpPr>
              <a:spLocks noChangeArrowheads="1"/>
            </p:cNvSpPr>
            <p:nvPr userDrawn="1"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0" name="Rectangle 14"/>
            <p:cNvSpPr>
              <a:spLocks noChangeArrowheads="1"/>
            </p:cNvSpPr>
            <p:nvPr userDrawn="1"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1" name="Rectangle 15"/>
            <p:cNvSpPr>
              <a:spLocks noChangeArrowheads="1"/>
            </p:cNvSpPr>
            <p:nvPr userDrawn="1"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2" name="Rectangle 16"/>
            <p:cNvSpPr>
              <a:spLocks noChangeArrowheads="1"/>
            </p:cNvSpPr>
            <p:nvPr userDrawn="1"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3" name="Rectangle 17"/>
            <p:cNvSpPr>
              <a:spLocks noChangeArrowheads="1"/>
            </p:cNvSpPr>
            <p:nvPr userDrawn="1"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4" name="Rectangle 18"/>
            <p:cNvSpPr>
              <a:spLocks noChangeArrowheads="1"/>
            </p:cNvSpPr>
            <p:nvPr userDrawn="1"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5" name="Rectangle 19"/>
            <p:cNvSpPr>
              <a:spLocks noChangeArrowheads="1"/>
            </p:cNvSpPr>
            <p:nvPr userDrawn="1"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6" name="Rectangle 20"/>
            <p:cNvSpPr>
              <a:spLocks noChangeArrowheads="1"/>
            </p:cNvSpPr>
            <p:nvPr userDrawn="1"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7" name="Rectangle 21"/>
            <p:cNvSpPr>
              <a:spLocks noChangeArrowheads="1"/>
            </p:cNvSpPr>
            <p:nvPr userDrawn="1"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8" name="Rectangle 22"/>
            <p:cNvSpPr>
              <a:spLocks noChangeArrowheads="1"/>
            </p:cNvSpPr>
            <p:nvPr userDrawn="1"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9" name="Rectangle 23"/>
            <p:cNvSpPr>
              <a:spLocks noChangeArrowheads="1"/>
            </p:cNvSpPr>
            <p:nvPr userDrawn="1"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0" name="Rectangle 24"/>
            <p:cNvSpPr>
              <a:spLocks noChangeArrowheads="1"/>
            </p:cNvSpPr>
            <p:nvPr userDrawn="1"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1" name="Rectangle 25"/>
            <p:cNvSpPr>
              <a:spLocks noChangeArrowheads="1"/>
            </p:cNvSpPr>
            <p:nvPr userDrawn="1"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2" name="Rectangle 26"/>
            <p:cNvSpPr>
              <a:spLocks noChangeArrowheads="1"/>
            </p:cNvSpPr>
            <p:nvPr userDrawn="1"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3" name="Rectangle 27"/>
            <p:cNvSpPr>
              <a:spLocks noChangeArrowheads="1"/>
            </p:cNvSpPr>
            <p:nvPr userDrawn="1"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4" name="Rectangle 28"/>
            <p:cNvSpPr>
              <a:spLocks noChangeArrowheads="1"/>
            </p:cNvSpPr>
            <p:nvPr userDrawn="1"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5" name="Rectangle 29"/>
            <p:cNvSpPr>
              <a:spLocks noChangeArrowheads="1"/>
            </p:cNvSpPr>
            <p:nvPr userDrawn="1"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6" name="Rectangle 30"/>
            <p:cNvSpPr>
              <a:spLocks noChangeArrowheads="1"/>
            </p:cNvSpPr>
            <p:nvPr userDrawn="1"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7" name="Rectangle 31"/>
            <p:cNvSpPr>
              <a:spLocks noChangeArrowheads="1"/>
            </p:cNvSpPr>
            <p:nvPr userDrawn="1"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8" name="Rectangle 32"/>
            <p:cNvSpPr>
              <a:spLocks noChangeArrowheads="1"/>
            </p:cNvSpPr>
            <p:nvPr userDrawn="1"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9" name="Rectangle 33"/>
            <p:cNvSpPr>
              <a:spLocks noChangeArrowheads="1"/>
            </p:cNvSpPr>
            <p:nvPr userDrawn="1"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0" name="Rectangle 34"/>
            <p:cNvSpPr>
              <a:spLocks noChangeArrowheads="1"/>
            </p:cNvSpPr>
            <p:nvPr userDrawn="1"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1" name="Rectangle 35"/>
            <p:cNvSpPr>
              <a:spLocks noChangeArrowheads="1"/>
            </p:cNvSpPr>
            <p:nvPr userDrawn="1"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2" name="Rectangle 36"/>
            <p:cNvSpPr>
              <a:spLocks noChangeArrowheads="1"/>
            </p:cNvSpPr>
            <p:nvPr userDrawn="1"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3" name="Rectangle 37"/>
            <p:cNvSpPr>
              <a:spLocks noChangeArrowheads="1"/>
            </p:cNvSpPr>
            <p:nvPr userDrawn="1"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4" name="Rectangle 38"/>
            <p:cNvSpPr>
              <a:spLocks noChangeArrowheads="1"/>
            </p:cNvSpPr>
            <p:nvPr userDrawn="1"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5" name="Rectangle 39"/>
            <p:cNvSpPr>
              <a:spLocks noChangeArrowheads="1"/>
            </p:cNvSpPr>
            <p:nvPr userDrawn="1"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6" name="Rectangle 40"/>
            <p:cNvSpPr>
              <a:spLocks noChangeArrowheads="1"/>
            </p:cNvSpPr>
            <p:nvPr userDrawn="1"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7" name="Rectangle 41"/>
            <p:cNvSpPr>
              <a:spLocks noChangeArrowheads="1"/>
            </p:cNvSpPr>
            <p:nvPr userDrawn="1"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8" name="Rectangle 42"/>
            <p:cNvSpPr>
              <a:spLocks noChangeArrowheads="1"/>
            </p:cNvSpPr>
            <p:nvPr userDrawn="1"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9" name="Rectangle 43"/>
            <p:cNvSpPr>
              <a:spLocks noChangeArrowheads="1"/>
            </p:cNvSpPr>
            <p:nvPr userDrawn="1"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0" name="Rectangle 44"/>
            <p:cNvSpPr>
              <a:spLocks noChangeArrowheads="1"/>
            </p:cNvSpPr>
            <p:nvPr userDrawn="1"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1" name="Rectangle 45"/>
            <p:cNvSpPr>
              <a:spLocks noChangeArrowheads="1"/>
            </p:cNvSpPr>
            <p:nvPr userDrawn="1"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2" name="Rectangle 46"/>
            <p:cNvSpPr>
              <a:spLocks noChangeArrowheads="1"/>
            </p:cNvSpPr>
            <p:nvPr userDrawn="1"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3" name="Rectangle 47"/>
            <p:cNvSpPr>
              <a:spLocks noChangeArrowheads="1"/>
            </p:cNvSpPr>
            <p:nvPr userDrawn="1"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4" name="Rectangle 48"/>
            <p:cNvSpPr>
              <a:spLocks noChangeArrowheads="1"/>
            </p:cNvSpPr>
            <p:nvPr userDrawn="1"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5" name="Rectangle 49"/>
            <p:cNvSpPr>
              <a:spLocks noChangeArrowheads="1"/>
            </p:cNvSpPr>
            <p:nvPr userDrawn="1"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6" name="Rectangle 50"/>
            <p:cNvSpPr>
              <a:spLocks noChangeArrowheads="1"/>
            </p:cNvSpPr>
            <p:nvPr userDrawn="1"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7" name="Rectangle 51"/>
            <p:cNvSpPr>
              <a:spLocks noChangeArrowheads="1"/>
            </p:cNvSpPr>
            <p:nvPr userDrawn="1"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8" name="Rectangle 52"/>
            <p:cNvSpPr>
              <a:spLocks noChangeArrowheads="1"/>
            </p:cNvSpPr>
            <p:nvPr userDrawn="1"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9" name="Rectangle 53"/>
            <p:cNvSpPr>
              <a:spLocks noChangeArrowheads="1"/>
            </p:cNvSpPr>
            <p:nvPr userDrawn="1"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0" name="Rectangle 54"/>
            <p:cNvSpPr>
              <a:spLocks noChangeArrowheads="1"/>
            </p:cNvSpPr>
            <p:nvPr userDrawn="1"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1" name="Rectangle 55"/>
            <p:cNvSpPr>
              <a:spLocks noChangeArrowheads="1"/>
            </p:cNvSpPr>
            <p:nvPr userDrawn="1"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2" name="Rectangle 56"/>
            <p:cNvSpPr>
              <a:spLocks noChangeArrowheads="1"/>
            </p:cNvSpPr>
            <p:nvPr userDrawn="1"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3" name="Rectangle 57"/>
            <p:cNvSpPr>
              <a:spLocks noChangeArrowheads="1"/>
            </p:cNvSpPr>
            <p:nvPr userDrawn="1"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4" name="Rectangle 58"/>
            <p:cNvSpPr>
              <a:spLocks noChangeArrowheads="1"/>
            </p:cNvSpPr>
            <p:nvPr userDrawn="1"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5" name="Rectangle 59"/>
            <p:cNvSpPr>
              <a:spLocks noChangeArrowheads="1"/>
            </p:cNvSpPr>
            <p:nvPr userDrawn="1"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6" name="Rectangle 60"/>
            <p:cNvSpPr>
              <a:spLocks noChangeArrowheads="1"/>
            </p:cNvSpPr>
            <p:nvPr userDrawn="1"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7" name="Rectangle 61"/>
            <p:cNvSpPr>
              <a:spLocks noChangeArrowheads="1"/>
            </p:cNvSpPr>
            <p:nvPr userDrawn="1"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8" name="Rectangle 62"/>
            <p:cNvSpPr>
              <a:spLocks noChangeArrowheads="1"/>
            </p:cNvSpPr>
            <p:nvPr userDrawn="1"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9" name="Rectangle 63"/>
            <p:cNvSpPr>
              <a:spLocks noChangeArrowheads="1"/>
            </p:cNvSpPr>
            <p:nvPr userDrawn="1"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80" name="Rectangle 64"/>
            <p:cNvSpPr>
              <a:spLocks noChangeArrowheads="1"/>
            </p:cNvSpPr>
            <p:nvPr userDrawn="1"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27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192088"/>
            <a:ext cx="81629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1683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1684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1685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137755-FE84-465D-9B28-5CA841F4508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799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111619" name="Rectangle 3"/>
            <p:cNvSpPr>
              <a:spLocks noChangeArrowheads="1"/>
            </p:cNvSpPr>
            <p:nvPr userDrawn="1"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0" name="Rectangle 4"/>
            <p:cNvSpPr>
              <a:spLocks noChangeArrowheads="1"/>
            </p:cNvSpPr>
            <p:nvPr userDrawn="1"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1" name="Rectangle 5"/>
            <p:cNvSpPr>
              <a:spLocks noChangeArrowheads="1"/>
            </p:cNvSpPr>
            <p:nvPr userDrawn="1"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2" name="Rectangle 6"/>
            <p:cNvSpPr>
              <a:spLocks noChangeArrowheads="1"/>
            </p:cNvSpPr>
            <p:nvPr userDrawn="1"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3" name="Rectangle 7"/>
            <p:cNvSpPr>
              <a:spLocks noChangeArrowheads="1"/>
            </p:cNvSpPr>
            <p:nvPr userDrawn="1"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4" name="Rectangle 8"/>
            <p:cNvSpPr>
              <a:spLocks noChangeArrowheads="1"/>
            </p:cNvSpPr>
            <p:nvPr userDrawn="1"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5" name="Rectangle 9"/>
            <p:cNvSpPr>
              <a:spLocks noChangeArrowheads="1"/>
            </p:cNvSpPr>
            <p:nvPr userDrawn="1"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6" name="Rectangle 10"/>
            <p:cNvSpPr>
              <a:spLocks noChangeArrowheads="1"/>
            </p:cNvSpPr>
            <p:nvPr userDrawn="1"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7" name="Rectangle 11"/>
            <p:cNvSpPr>
              <a:spLocks noChangeArrowheads="1"/>
            </p:cNvSpPr>
            <p:nvPr userDrawn="1"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8" name="Rectangle 12"/>
            <p:cNvSpPr>
              <a:spLocks noChangeArrowheads="1"/>
            </p:cNvSpPr>
            <p:nvPr userDrawn="1"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9" name="Rectangle 13"/>
            <p:cNvSpPr>
              <a:spLocks noChangeArrowheads="1"/>
            </p:cNvSpPr>
            <p:nvPr userDrawn="1"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0" name="Rectangle 14"/>
            <p:cNvSpPr>
              <a:spLocks noChangeArrowheads="1"/>
            </p:cNvSpPr>
            <p:nvPr userDrawn="1"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1" name="Rectangle 15"/>
            <p:cNvSpPr>
              <a:spLocks noChangeArrowheads="1"/>
            </p:cNvSpPr>
            <p:nvPr userDrawn="1"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2" name="Rectangle 16"/>
            <p:cNvSpPr>
              <a:spLocks noChangeArrowheads="1"/>
            </p:cNvSpPr>
            <p:nvPr userDrawn="1"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3" name="Rectangle 17"/>
            <p:cNvSpPr>
              <a:spLocks noChangeArrowheads="1"/>
            </p:cNvSpPr>
            <p:nvPr userDrawn="1"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4" name="Rectangle 18"/>
            <p:cNvSpPr>
              <a:spLocks noChangeArrowheads="1"/>
            </p:cNvSpPr>
            <p:nvPr userDrawn="1"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5" name="Rectangle 19"/>
            <p:cNvSpPr>
              <a:spLocks noChangeArrowheads="1"/>
            </p:cNvSpPr>
            <p:nvPr userDrawn="1"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6" name="Rectangle 20"/>
            <p:cNvSpPr>
              <a:spLocks noChangeArrowheads="1"/>
            </p:cNvSpPr>
            <p:nvPr userDrawn="1"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7" name="Rectangle 21"/>
            <p:cNvSpPr>
              <a:spLocks noChangeArrowheads="1"/>
            </p:cNvSpPr>
            <p:nvPr userDrawn="1"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8" name="Rectangle 22"/>
            <p:cNvSpPr>
              <a:spLocks noChangeArrowheads="1"/>
            </p:cNvSpPr>
            <p:nvPr userDrawn="1"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9" name="Rectangle 23"/>
            <p:cNvSpPr>
              <a:spLocks noChangeArrowheads="1"/>
            </p:cNvSpPr>
            <p:nvPr userDrawn="1"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0" name="Rectangle 24"/>
            <p:cNvSpPr>
              <a:spLocks noChangeArrowheads="1"/>
            </p:cNvSpPr>
            <p:nvPr userDrawn="1"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1" name="Rectangle 25"/>
            <p:cNvSpPr>
              <a:spLocks noChangeArrowheads="1"/>
            </p:cNvSpPr>
            <p:nvPr userDrawn="1"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2" name="Rectangle 26"/>
            <p:cNvSpPr>
              <a:spLocks noChangeArrowheads="1"/>
            </p:cNvSpPr>
            <p:nvPr userDrawn="1"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3" name="Rectangle 27"/>
            <p:cNvSpPr>
              <a:spLocks noChangeArrowheads="1"/>
            </p:cNvSpPr>
            <p:nvPr userDrawn="1"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4" name="Rectangle 28"/>
            <p:cNvSpPr>
              <a:spLocks noChangeArrowheads="1"/>
            </p:cNvSpPr>
            <p:nvPr userDrawn="1"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5" name="Rectangle 29"/>
            <p:cNvSpPr>
              <a:spLocks noChangeArrowheads="1"/>
            </p:cNvSpPr>
            <p:nvPr userDrawn="1"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6" name="Rectangle 30"/>
            <p:cNvSpPr>
              <a:spLocks noChangeArrowheads="1"/>
            </p:cNvSpPr>
            <p:nvPr userDrawn="1"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7" name="Rectangle 31"/>
            <p:cNvSpPr>
              <a:spLocks noChangeArrowheads="1"/>
            </p:cNvSpPr>
            <p:nvPr userDrawn="1"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8" name="Rectangle 32"/>
            <p:cNvSpPr>
              <a:spLocks noChangeArrowheads="1"/>
            </p:cNvSpPr>
            <p:nvPr userDrawn="1"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9" name="Rectangle 33"/>
            <p:cNvSpPr>
              <a:spLocks noChangeArrowheads="1"/>
            </p:cNvSpPr>
            <p:nvPr userDrawn="1"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0" name="Rectangle 34"/>
            <p:cNvSpPr>
              <a:spLocks noChangeArrowheads="1"/>
            </p:cNvSpPr>
            <p:nvPr userDrawn="1"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1" name="Rectangle 35"/>
            <p:cNvSpPr>
              <a:spLocks noChangeArrowheads="1"/>
            </p:cNvSpPr>
            <p:nvPr userDrawn="1"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2" name="Rectangle 36"/>
            <p:cNvSpPr>
              <a:spLocks noChangeArrowheads="1"/>
            </p:cNvSpPr>
            <p:nvPr userDrawn="1"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3" name="Rectangle 37"/>
            <p:cNvSpPr>
              <a:spLocks noChangeArrowheads="1"/>
            </p:cNvSpPr>
            <p:nvPr userDrawn="1"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4" name="Rectangle 38"/>
            <p:cNvSpPr>
              <a:spLocks noChangeArrowheads="1"/>
            </p:cNvSpPr>
            <p:nvPr userDrawn="1"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5" name="Rectangle 39"/>
            <p:cNvSpPr>
              <a:spLocks noChangeArrowheads="1"/>
            </p:cNvSpPr>
            <p:nvPr userDrawn="1"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6" name="Rectangle 40"/>
            <p:cNvSpPr>
              <a:spLocks noChangeArrowheads="1"/>
            </p:cNvSpPr>
            <p:nvPr userDrawn="1"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7" name="Rectangle 41"/>
            <p:cNvSpPr>
              <a:spLocks noChangeArrowheads="1"/>
            </p:cNvSpPr>
            <p:nvPr userDrawn="1"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8" name="Rectangle 42"/>
            <p:cNvSpPr>
              <a:spLocks noChangeArrowheads="1"/>
            </p:cNvSpPr>
            <p:nvPr userDrawn="1"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9" name="Rectangle 43"/>
            <p:cNvSpPr>
              <a:spLocks noChangeArrowheads="1"/>
            </p:cNvSpPr>
            <p:nvPr userDrawn="1"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0" name="Rectangle 44"/>
            <p:cNvSpPr>
              <a:spLocks noChangeArrowheads="1"/>
            </p:cNvSpPr>
            <p:nvPr userDrawn="1"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1" name="Rectangle 45"/>
            <p:cNvSpPr>
              <a:spLocks noChangeArrowheads="1"/>
            </p:cNvSpPr>
            <p:nvPr userDrawn="1"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2" name="Rectangle 46"/>
            <p:cNvSpPr>
              <a:spLocks noChangeArrowheads="1"/>
            </p:cNvSpPr>
            <p:nvPr userDrawn="1"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3" name="Rectangle 47"/>
            <p:cNvSpPr>
              <a:spLocks noChangeArrowheads="1"/>
            </p:cNvSpPr>
            <p:nvPr userDrawn="1"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4" name="Rectangle 48"/>
            <p:cNvSpPr>
              <a:spLocks noChangeArrowheads="1"/>
            </p:cNvSpPr>
            <p:nvPr userDrawn="1"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5" name="Rectangle 49"/>
            <p:cNvSpPr>
              <a:spLocks noChangeArrowheads="1"/>
            </p:cNvSpPr>
            <p:nvPr userDrawn="1"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6" name="Rectangle 50"/>
            <p:cNvSpPr>
              <a:spLocks noChangeArrowheads="1"/>
            </p:cNvSpPr>
            <p:nvPr userDrawn="1"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7" name="Rectangle 51"/>
            <p:cNvSpPr>
              <a:spLocks noChangeArrowheads="1"/>
            </p:cNvSpPr>
            <p:nvPr userDrawn="1"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8" name="Rectangle 52"/>
            <p:cNvSpPr>
              <a:spLocks noChangeArrowheads="1"/>
            </p:cNvSpPr>
            <p:nvPr userDrawn="1"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9" name="Rectangle 53"/>
            <p:cNvSpPr>
              <a:spLocks noChangeArrowheads="1"/>
            </p:cNvSpPr>
            <p:nvPr userDrawn="1"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0" name="Rectangle 54"/>
            <p:cNvSpPr>
              <a:spLocks noChangeArrowheads="1"/>
            </p:cNvSpPr>
            <p:nvPr userDrawn="1"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1" name="Rectangle 55"/>
            <p:cNvSpPr>
              <a:spLocks noChangeArrowheads="1"/>
            </p:cNvSpPr>
            <p:nvPr userDrawn="1"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2" name="Rectangle 56"/>
            <p:cNvSpPr>
              <a:spLocks noChangeArrowheads="1"/>
            </p:cNvSpPr>
            <p:nvPr userDrawn="1"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3" name="Rectangle 57"/>
            <p:cNvSpPr>
              <a:spLocks noChangeArrowheads="1"/>
            </p:cNvSpPr>
            <p:nvPr userDrawn="1"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4" name="Rectangle 58"/>
            <p:cNvSpPr>
              <a:spLocks noChangeArrowheads="1"/>
            </p:cNvSpPr>
            <p:nvPr userDrawn="1"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5" name="Rectangle 59"/>
            <p:cNvSpPr>
              <a:spLocks noChangeArrowheads="1"/>
            </p:cNvSpPr>
            <p:nvPr userDrawn="1"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6" name="Rectangle 60"/>
            <p:cNvSpPr>
              <a:spLocks noChangeArrowheads="1"/>
            </p:cNvSpPr>
            <p:nvPr userDrawn="1"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7" name="Rectangle 61"/>
            <p:cNvSpPr>
              <a:spLocks noChangeArrowheads="1"/>
            </p:cNvSpPr>
            <p:nvPr userDrawn="1"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8" name="Rectangle 62"/>
            <p:cNvSpPr>
              <a:spLocks noChangeArrowheads="1"/>
            </p:cNvSpPr>
            <p:nvPr userDrawn="1"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9" name="Rectangle 63"/>
            <p:cNvSpPr>
              <a:spLocks noChangeArrowheads="1"/>
            </p:cNvSpPr>
            <p:nvPr userDrawn="1"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80" name="Rectangle 64"/>
            <p:cNvSpPr>
              <a:spLocks noChangeArrowheads="1"/>
            </p:cNvSpPr>
            <p:nvPr userDrawn="1"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27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192088"/>
            <a:ext cx="81629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1683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1684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1685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137755-FE84-465D-9B28-5CA841F4508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10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111619" name="Rectangle 3"/>
            <p:cNvSpPr>
              <a:spLocks noChangeArrowheads="1"/>
            </p:cNvSpPr>
            <p:nvPr userDrawn="1"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0" name="Rectangle 4"/>
            <p:cNvSpPr>
              <a:spLocks noChangeArrowheads="1"/>
            </p:cNvSpPr>
            <p:nvPr userDrawn="1"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1" name="Rectangle 5"/>
            <p:cNvSpPr>
              <a:spLocks noChangeArrowheads="1"/>
            </p:cNvSpPr>
            <p:nvPr userDrawn="1"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2" name="Rectangle 6"/>
            <p:cNvSpPr>
              <a:spLocks noChangeArrowheads="1"/>
            </p:cNvSpPr>
            <p:nvPr userDrawn="1"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3" name="Rectangle 7"/>
            <p:cNvSpPr>
              <a:spLocks noChangeArrowheads="1"/>
            </p:cNvSpPr>
            <p:nvPr userDrawn="1"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4" name="Rectangle 8"/>
            <p:cNvSpPr>
              <a:spLocks noChangeArrowheads="1"/>
            </p:cNvSpPr>
            <p:nvPr userDrawn="1"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5" name="Rectangle 9"/>
            <p:cNvSpPr>
              <a:spLocks noChangeArrowheads="1"/>
            </p:cNvSpPr>
            <p:nvPr userDrawn="1"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6" name="Rectangle 10"/>
            <p:cNvSpPr>
              <a:spLocks noChangeArrowheads="1"/>
            </p:cNvSpPr>
            <p:nvPr userDrawn="1"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7" name="Rectangle 11"/>
            <p:cNvSpPr>
              <a:spLocks noChangeArrowheads="1"/>
            </p:cNvSpPr>
            <p:nvPr userDrawn="1"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8" name="Rectangle 12"/>
            <p:cNvSpPr>
              <a:spLocks noChangeArrowheads="1"/>
            </p:cNvSpPr>
            <p:nvPr userDrawn="1"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9" name="Rectangle 13"/>
            <p:cNvSpPr>
              <a:spLocks noChangeArrowheads="1"/>
            </p:cNvSpPr>
            <p:nvPr userDrawn="1"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0" name="Rectangle 14"/>
            <p:cNvSpPr>
              <a:spLocks noChangeArrowheads="1"/>
            </p:cNvSpPr>
            <p:nvPr userDrawn="1"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1" name="Rectangle 15"/>
            <p:cNvSpPr>
              <a:spLocks noChangeArrowheads="1"/>
            </p:cNvSpPr>
            <p:nvPr userDrawn="1"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2" name="Rectangle 16"/>
            <p:cNvSpPr>
              <a:spLocks noChangeArrowheads="1"/>
            </p:cNvSpPr>
            <p:nvPr userDrawn="1"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3" name="Rectangle 17"/>
            <p:cNvSpPr>
              <a:spLocks noChangeArrowheads="1"/>
            </p:cNvSpPr>
            <p:nvPr userDrawn="1"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4" name="Rectangle 18"/>
            <p:cNvSpPr>
              <a:spLocks noChangeArrowheads="1"/>
            </p:cNvSpPr>
            <p:nvPr userDrawn="1"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5" name="Rectangle 19"/>
            <p:cNvSpPr>
              <a:spLocks noChangeArrowheads="1"/>
            </p:cNvSpPr>
            <p:nvPr userDrawn="1"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6" name="Rectangle 20"/>
            <p:cNvSpPr>
              <a:spLocks noChangeArrowheads="1"/>
            </p:cNvSpPr>
            <p:nvPr userDrawn="1"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7" name="Rectangle 21"/>
            <p:cNvSpPr>
              <a:spLocks noChangeArrowheads="1"/>
            </p:cNvSpPr>
            <p:nvPr userDrawn="1"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8" name="Rectangle 22"/>
            <p:cNvSpPr>
              <a:spLocks noChangeArrowheads="1"/>
            </p:cNvSpPr>
            <p:nvPr userDrawn="1"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9" name="Rectangle 23"/>
            <p:cNvSpPr>
              <a:spLocks noChangeArrowheads="1"/>
            </p:cNvSpPr>
            <p:nvPr userDrawn="1"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0" name="Rectangle 24"/>
            <p:cNvSpPr>
              <a:spLocks noChangeArrowheads="1"/>
            </p:cNvSpPr>
            <p:nvPr userDrawn="1"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1" name="Rectangle 25"/>
            <p:cNvSpPr>
              <a:spLocks noChangeArrowheads="1"/>
            </p:cNvSpPr>
            <p:nvPr userDrawn="1"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2" name="Rectangle 26"/>
            <p:cNvSpPr>
              <a:spLocks noChangeArrowheads="1"/>
            </p:cNvSpPr>
            <p:nvPr userDrawn="1"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3" name="Rectangle 27"/>
            <p:cNvSpPr>
              <a:spLocks noChangeArrowheads="1"/>
            </p:cNvSpPr>
            <p:nvPr userDrawn="1"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4" name="Rectangle 28"/>
            <p:cNvSpPr>
              <a:spLocks noChangeArrowheads="1"/>
            </p:cNvSpPr>
            <p:nvPr userDrawn="1"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5" name="Rectangle 29"/>
            <p:cNvSpPr>
              <a:spLocks noChangeArrowheads="1"/>
            </p:cNvSpPr>
            <p:nvPr userDrawn="1"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6" name="Rectangle 30"/>
            <p:cNvSpPr>
              <a:spLocks noChangeArrowheads="1"/>
            </p:cNvSpPr>
            <p:nvPr userDrawn="1"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7" name="Rectangle 31"/>
            <p:cNvSpPr>
              <a:spLocks noChangeArrowheads="1"/>
            </p:cNvSpPr>
            <p:nvPr userDrawn="1"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8" name="Rectangle 32"/>
            <p:cNvSpPr>
              <a:spLocks noChangeArrowheads="1"/>
            </p:cNvSpPr>
            <p:nvPr userDrawn="1"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9" name="Rectangle 33"/>
            <p:cNvSpPr>
              <a:spLocks noChangeArrowheads="1"/>
            </p:cNvSpPr>
            <p:nvPr userDrawn="1"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0" name="Rectangle 34"/>
            <p:cNvSpPr>
              <a:spLocks noChangeArrowheads="1"/>
            </p:cNvSpPr>
            <p:nvPr userDrawn="1"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1" name="Rectangle 35"/>
            <p:cNvSpPr>
              <a:spLocks noChangeArrowheads="1"/>
            </p:cNvSpPr>
            <p:nvPr userDrawn="1"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2" name="Rectangle 36"/>
            <p:cNvSpPr>
              <a:spLocks noChangeArrowheads="1"/>
            </p:cNvSpPr>
            <p:nvPr userDrawn="1"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3" name="Rectangle 37"/>
            <p:cNvSpPr>
              <a:spLocks noChangeArrowheads="1"/>
            </p:cNvSpPr>
            <p:nvPr userDrawn="1"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4" name="Rectangle 38"/>
            <p:cNvSpPr>
              <a:spLocks noChangeArrowheads="1"/>
            </p:cNvSpPr>
            <p:nvPr userDrawn="1"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5" name="Rectangle 39"/>
            <p:cNvSpPr>
              <a:spLocks noChangeArrowheads="1"/>
            </p:cNvSpPr>
            <p:nvPr userDrawn="1"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6" name="Rectangle 40"/>
            <p:cNvSpPr>
              <a:spLocks noChangeArrowheads="1"/>
            </p:cNvSpPr>
            <p:nvPr userDrawn="1"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7" name="Rectangle 41"/>
            <p:cNvSpPr>
              <a:spLocks noChangeArrowheads="1"/>
            </p:cNvSpPr>
            <p:nvPr userDrawn="1"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8" name="Rectangle 42"/>
            <p:cNvSpPr>
              <a:spLocks noChangeArrowheads="1"/>
            </p:cNvSpPr>
            <p:nvPr userDrawn="1"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9" name="Rectangle 43"/>
            <p:cNvSpPr>
              <a:spLocks noChangeArrowheads="1"/>
            </p:cNvSpPr>
            <p:nvPr userDrawn="1"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0" name="Rectangle 44"/>
            <p:cNvSpPr>
              <a:spLocks noChangeArrowheads="1"/>
            </p:cNvSpPr>
            <p:nvPr userDrawn="1"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1" name="Rectangle 45"/>
            <p:cNvSpPr>
              <a:spLocks noChangeArrowheads="1"/>
            </p:cNvSpPr>
            <p:nvPr userDrawn="1"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2" name="Rectangle 46"/>
            <p:cNvSpPr>
              <a:spLocks noChangeArrowheads="1"/>
            </p:cNvSpPr>
            <p:nvPr userDrawn="1"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3" name="Rectangle 47"/>
            <p:cNvSpPr>
              <a:spLocks noChangeArrowheads="1"/>
            </p:cNvSpPr>
            <p:nvPr userDrawn="1"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4" name="Rectangle 48"/>
            <p:cNvSpPr>
              <a:spLocks noChangeArrowheads="1"/>
            </p:cNvSpPr>
            <p:nvPr userDrawn="1"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5" name="Rectangle 49"/>
            <p:cNvSpPr>
              <a:spLocks noChangeArrowheads="1"/>
            </p:cNvSpPr>
            <p:nvPr userDrawn="1"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6" name="Rectangle 50"/>
            <p:cNvSpPr>
              <a:spLocks noChangeArrowheads="1"/>
            </p:cNvSpPr>
            <p:nvPr userDrawn="1"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7" name="Rectangle 51"/>
            <p:cNvSpPr>
              <a:spLocks noChangeArrowheads="1"/>
            </p:cNvSpPr>
            <p:nvPr userDrawn="1"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8" name="Rectangle 52"/>
            <p:cNvSpPr>
              <a:spLocks noChangeArrowheads="1"/>
            </p:cNvSpPr>
            <p:nvPr userDrawn="1"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9" name="Rectangle 53"/>
            <p:cNvSpPr>
              <a:spLocks noChangeArrowheads="1"/>
            </p:cNvSpPr>
            <p:nvPr userDrawn="1"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0" name="Rectangle 54"/>
            <p:cNvSpPr>
              <a:spLocks noChangeArrowheads="1"/>
            </p:cNvSpPr>
            <p:nvPr userDrawn="1"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1" name="Rectangle 55"/>
            <p:cNvSpPr>
              <a:spLocks noChangeArrowheads="1"/>
            </p:cNvSpPr>
            <p:nvPr userDrawn="1"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2" name="Rectangle 56"/>
            <p:cNvSpPr>
              <a:spLocks noChangeArrowheads="1"/>
            </p:cNvSpPr>
            <p:nvPr userDrawn="1"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3" name="Rectangle 57"/>
            <p:cNvSpPr>
              <a:spLocks noChangeArrowheads="1"/>
            </p:cNvSpPr>
            <p:nvPr userDrawn="1"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4" name="Rectangle 58"/>
            <p:cNvSpPr>
              <a:spLocks noChangeArrowheads="1"/>
            </p:cNvSpPr>
            <p:nvPr userDrawn="1"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5" name="Rectangle 59"/>
            <p:cNvSpPr>
              <a:spLocks noChangeArrowheads="1"/>
            </p:cNvSpPr>
            <p:nvPr userDrawn="1"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6" name="Rectangle 60"/>
            <p:cNvSpPr>
              <a:spLocks noChangeArrowheads="1"/>
            </p:cNvSpPr>
            <p:nvPr userDrawn="1"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7" name="Rectangle 61"/>
            <p:cNvSpPr>
              <a:spLocks noChangeArrowheads="1"/>
            </p:cNvSpPr>
            <p:nvPr userDrawn="1"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8" name="Rectangle 62"/>
            <p:cNvSpPr>
              <a:spLocks noChangeArrowheads="1"/>
            </p:cNvSpPr>
            <p:nvPr userDrawn="1"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9" name="Rectangle 63"/>
            <p:cNvSpPr>
              <a:spLocks noChangeArrowheads="1"/>
            </p:cNvSpPr>
            <p:nvPr userDrawn="1"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80" name="Rectangle 64"/>
            <p:cNvSpPr>
              <a:spLocks noChangeArrowheads="1"/>
            </p:cNvSpPr>
            <p:nvPr userDrawn="1"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27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192088"/>
            <a:ext cx="81629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1683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1684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1685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137755-FE84-465D-9B28-5CA841F4508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19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111619" name="Rectangle 3"/>
            <p:cNvSpPr>
              <a:spLocks noChangeArrowheads="1"/>
            </p:cNvSpPr>
            <p:nvPr userDrawn="1"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0" name="Rectangle 4"/>
            <p:cNvSpPr>
              <a:spLocks noChangeArrowheads="1"/>
            </p:cNvSpPr>
            <p:nvPr userDrawn="1"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1" name="Rectangle 5"/>
            <p:cNvSpPr>
              <a:spLocks noChangeArrowheads="1"/>
            </p:cNvSpPr>
            <p:nvPr userDrawn="1"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2" name="Rectangle 6"/>
            <p:cNvSpPr>
              <a:spLocks noChangeArrowheads="1"/>
            </p:cNvSpPr>
            <p:nvPr userDrawn="1"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3" name="Rectangle 7"/>
            <p:cNvSpPr>
              <a:spLocks noChangeArrowheads="1"/>
            </p:cNvSpPr>
            <p:nvPr userDrawn="1"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4" name="Rectangle 8"/>
            <p:cNvSpPr>
              <a:spLocks noChangeArrowheads="1"/>
            </p:cNvSpPr>
            <p:nvPr userDrawn="1"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5" name="Rectangle 9"/>
            <p:cNvSpPr>
              <a:spLocks noChangeArrowheads="1"/>
            </p:cNvSpPr>
            <p:nvPr userDrawn="1"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6" name="Rectangle 10"/>
            <p:cNvSpPr>
              <a:spLocks noChangeArrowheads="1"/>
            </p:cNvSpPr>
            <p:nvPr userDrawn="1"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7" name="Rectangle 11"/>
            <p:cNvSpPr>
              <a:spLocks noChangeArrowheads="1"/>
            </p:cNvSpPr>
            <p:nvPr userDrawn="1"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8" name="Rectangle 12"/>
            <p:cNvSpPr>
              <a:spLocks noChangeArrowheads="1"/>
            </p:cNvSpPr>
            <p:nvPr userDrawn="1"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9" name="Rectangle 13"/>
            <p:cNvSpPr>
              <a:spLocks noChangeArrowheads="1"/>
            </p:cNvSpPr>
            <p:nvPr userDrawn="1"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0" name="Rectangle 14"/>
            <p:cNvSpPr>
              <a:spLocks noChangeArrowheads="1"/>
            </p:cNvSpPr>
            <p:nvPr userDrawn="1"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1" name="Rectangle 15"/>
            <p:cNvSpPr>
              <a:spLocks noChangeArrowheads="1"/>
            </p:cNvSpPr>
            <p:nvPr userDrawn="1"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2" name="Rectangle 16"/>
            <p:cNvSpPr>
              <a:spLocks noChangeArrowheads="1"/>
            </p:cNvSpPr>
            <p:nvPr userDrawn="1"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3" name="Rectangle 17"/>
            <p:cNvSpPr>
              <a:spLocks noChangeArrowheads="1"/>
            </p:cNvSpPr>
            <p:nvPr userDrawn="1"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4" name="Rectangle 18"/>
            <p:cNvSpPr>
              <a:spLocks noChangeArrowheads="1"/>
            </p:cNvSpPr>
            <p:nvPr userDrawn="1"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5" name="Rectangle 19"/>
            <p:cNvSpPr>
              <a:spLocks noChangeArrowheads="1"/>
            </p:cNvSpPr>
            <p:nvPr userDrawn="1"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6" name="Rectangle 20"/>
            <p:cNvSpPr>
              <a:spLocks noChangeArrowheads="1"/>
            </p:cNvSpPr>
            <p:nvPr userDrawn="1"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7" name="Rectangle 21"/>
            <p:cNvSpPr>
              <a:spLocks noChangeArrowheads="1"/>
            </p:cNvSpPr>
            <p:nvPr userDrawn="1"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8" name="Rectangle 22"/>
            <p:cNvSpPr>
              <a:spLocks noChangeArrowheads="1"/>
            </p:cNvSpPr>
            <p:nvPr userDrawn="1"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9" name="Rectangle 23"/>
            <p:cNvSpPr>
              <a:spLocks noChangeArrowheads="1"/>
            </p:cNvSpPr>
            <p:nvPr userDrawn="1"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0" name="Rectangle 24"/>
            <p:cNvSpPr>
              <a:spLocks noChangeArrowheads="1"/>
            </p:cNvSpPr>
            <p:nvPr userDrawn="1"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1" name="Rectangle 25"/>
            <p:cNvSpPr>
              <a:spLocks noChangeArrowheads="1"/>
            </p:cNvSpPr>
            <p:nvPr userDrawn="1"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2" name="Rectangle 26"/>
            <p:cNvSpPr>
              <a:spLocks noChangeArrowheads="1"/>
            </p:cNvSpPr>
            <p:nvPr userDrawn="1"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3" name="Rectangle 27"/>
            <p:cNvSpPr>
              <a:spLocks noChangeArrowheads="1"/>
            </p:cNvSpPr>
            <p:nvPr userDrawn="1"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4" name="Rectangle 28"/>
            <p:cNvSpPr>
              <a:spLocks noChangeArrowheads="1"/>
            </p:cNvSpPr>
            <p:nvPr userDrawn="1"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5" name="Rectangle 29"/>
            <p:cNvSpPr>
              <a:spLocks noChangeArrowheads="1"/>
            </p:cNvSpPr>
            <p:nvPr userDrawn="1"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6" name="Rectangle 30"/>
            <p:cNvSpPr>
              <a:spLocks noChangeArrowheads="1"/>
            </p:cNvSpPr>
            <p:nvPr userDrawn="1"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7" name="Rectangle 31"/>
            <p:cNvSpPr>
              <a:spLocks noChangeArrowheads="1"/>
            </p:cNvSpPr>
            <p:nvPr userDrawn="1"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8" name="Rectangle 32"/>
            <p:cNvSpPr>
              <a:spLocks noChangeArrowheads="1"/>
            </p:cNvSpPr>
            <p:nvPr userDrawn="1"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9" name="Rectangle 33"/>
            <p:cNvSpPr>
              <a:spLocks noChangeArrowheads="1"/>
            </p:cNvSpPr>
            <p:nvPr userDrawn="1"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0" name="Rectangle 34"/>
            <p:cNvSpPr>
              <a:spLocks noChangeArrowheads="1"/>
            </p:cNvSpPr>
            <p:nvPr userDrawn="1"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1" name="Rectangle 35"/>
            <p:cNvSpPr>
              <a:spLocks noChangeArrowheads="1"/>
            </p:cNvSpPr>
            <p:nvPr userDrawn="1"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2" name="Rectangle 36"/>
            <p:cNvSpPr>
              <a:spLocks noChangeArrowheads="1"/>
            </p:cNvSpPr>
            <p:nvPr userDrawn="1"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3" name="Rectangle 37"/>
            <p:cNvSpPr>
              <a:spLocks noChangeArrowheads="1"/>
            </p:cNvSpPr>
            <p:nvPr userDrawn="1"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4" name="Rectangle 38"/>
            <p:cNvSpPr>
              <a:spLocks noChangeArrowheads="1"/>
            </p:cNvSpPr>
            <p:nvPr userDrawn="1"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5" name="Rectangle 39"/>
            <p:cNvSpPr>
              <a:spLocks noChangeArrowheads="1"/>
            </p:cNvSpPr>
            <p:nvPr userDrawn="1"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6" name="Rectangle 40"/>
            <p:cNvSpPr>
              <a:spLocks noChangeArrowheads="1"/>
            </p:cNvSpPr>
            <p:nvPr userDrawn="1"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7" name="Rectangle 41"/>
            <p:cNvSpPr>
              <a:spLocks noChangeArrowheads="1"/>
            </p:cNvSpPr>
            <p:nvPr userDrawn="1"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8" name="Rectangle 42"/>
            <p:cNvSpPr>
              <a:spLocks noChangeArrowheads="1"/>
            </p:cNvSpPr>
            <p:nvPr userDrawn="1"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9" name="Rectangle 43"/>
            <p:cNvSpPr>
              <a:spLocks noChangeArrowheads="1"/>
            </p:cNvSpPr>
            <p:nvPr userDrawn="1"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0" name="Rectangle 44"/>
            <p:cNvSpPr>
              <a:spLocks noChangeArrowheads="1"/>
            </p:cNvSpPr>
            <p:nvPr userDrawn="1"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1" name="Rectangle 45"/>
            <p:cNvSpPr>
              <a:spLocks noChangeArrowheads="1"/>
            </p:cNvSpPr>
            <p:nvPr userDrawn="1"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2" name="Rectangle 46"/>
            <p:cNvSpPr>
              <a:spLocks noChangeArrowheads="1"/>
            </p:cNvSpPr>
            <p:nvPr userDrawn="1"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3" name="Rectangle 47"/>
            <p:cNvSpPr>
              <a:spLocks noChangeArrowheads="1"/>
            </p:cNvSpPr>
            <p:nvPr userDrawn="1"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4" name="Rectangle 48"/>
            <p:cNvSpPr>
              <a:spLocks noChangeArrowheads="1"/>
            </p:cNvSpPr>
            <p:nvPr userDrawn="1"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5" name="Rectangle 49"/>
            <p:cNvSpPr>
              <a:spLocks noChangeArrowheads="1"/>
            </p:cNvSpPr>
            <p:nvPr userDrawn="1"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6" name="Rectangle 50"/>
            <p:cNvSpPr>
              <a:spLocks noChangeArrowheads="1"/>
            </p:cNvSpPr>
            <p:nvPr userDrawn="1"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7" name="Rectangle 51"/>
            <p:cNvSpPr>
              <a:spLocks noChangeArrowheads="1"/>
            </p:cNvSpPr>
            <p:nvPr userDrawn="1"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8" name="Rectangle 52"/>
            <p:cNvSpPr>
              <a:spLocks noChangeArrowheads="1"/>
            </p:cNvSpPr>
            <p:nvPr userDrawn="1"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9" name="Rectangle 53"/>
            <p:cNvSpPr>
              <a:spLocks noChangeArrowheads="1"/>
            </p:cNvSpPr>
            <p:nvPr userDrawn="1"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0" name="Rectangle 54"/>
            <p:cNvSpPr>
              <a:spLocks noChangeArrowheads="1"/>
            </p:cNvSpPr>
            <p:nvPr userDrawn="1"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1" name="Rectangle 55"/>
            <p:cNvSpPr>
              <a:spLocks noChangeArrowheads="1"/>
            </p:cNvSpPr>
            <p:nvPr userDrawn="1"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2" name="Rectangle 56"/>
            <p:cNvSpPr>
              <a:spLocks noChangeArrowheads="1"/>
            </p:cNvSpPr>
            <p:nvPr userDrawn="1"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3" name="Rectangle 57"/>
            <p:cNvSpPr>
              <a:spLocks noChangeArrowheads="1"/>
            </p:cNvSpPr>
            <p:nvPr userDrawn="1"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4" name="Rectangle 58"/>
            <p:cNvSpPr>
              <a:spLocks noChangeArrowheads="1"/>
            </p:cNvSpPr>
            <p:nvPr userDrawn="1"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5" name="Rectangle 59"/>
            <p:cNvSpPr>
              <a:spLocks noChangeArrowheads="1"/>
            </p:cNvSpPr>
            <p:nvPr userDrawn="1"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6" name="Rectangle 60"/>
            <p:cNvSpPr>
              <a:spLocks noChangeArrowheads="1"/>
            </p:cNvSpPr>
            <p:nvPr userDrawn="1"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7" name="Rectangle 61"/>
            <p:cNvSpPr>
              <a:spLocks noChangeArrowheads="1"/>
            </p:cNvSpPr>
            <p:nvPr userDrawn="1"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8" name="Rectangle 62"/>
            <p:cNvSpPr>
              <a:spLocks noChangeArrowheads="1"/>
            </p:cNvSpPr>
            <p:nvPr userDrawn="1"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9" name="Rectangle 63"/>
            <p:cNvSpPr>
              <a:spLocks noChangeArrowheads="1"/>
            </p:cNvSpPr>
            <p:nvPr userDrawn="1"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80" name="Rectangle 64"/>
            <p:cNvSpPr>
              <a:spLocks noChangeArrowheads="1"/>
            </p:cNvSpPr>
            <p:nvPr userDrawn="1"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27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192088"/>
            <a:ext cx="81629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1683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1684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1685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137755-FE84-465D-9B28-5CA841F4508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425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111619" name="Rectangle 3"/>
            <p:cNvSpPr>
              <a:spLocks noChangeArrowheads="1"/>
            </p:cNvSpPr>
            <p:nvPr userDrawn="1"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0" name="Rectangle 4"/>
            <p:cNvSpPr>
              <a:spLocks noChangeArrowheads="1"/>
            </p:cNvSpPr>
            <p:nvPr userDrawn="1"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1" name="Rectangle 5"/>
            <p:cNvSpPr>
              <a:spLocks noChangeArrowheads="1"/>
            </p:cNvSpPr>
            <p:nvPr userDrawn="1"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2" name="Rectangle 6"/>
            <p:cNvSpPr>
              <a:spLocks noChangeArrowheads="1"/>
            </p:cNvSpPr>
            <p:nvPr userDrawn="1"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3" name="Rectangle 7"/>
            <p:cNvSpPr>
              <a:spLocks noChangeArrowheads="1"/>
            </p:cNvSpPr>
            <p:nvPr userDrawn="1"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4" name="Rectangle 8"/>
            <p:cNvSpPr>
              <a:spLocks noChangeArrowheads="1"/>
            </p:cNvSpPr>
            <p:nvPr userDrawn="1"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5" name="Rectangle 9"/>
            <p:cNvSpPr>
              <a:spLocks noChangeArrowheads="1"/>
            </p:cNvSpPr>
            <p:nvPr userDrawn="1"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6" name="Rectangle 10"/>
            <p:cNvSpPr>
              <a:spLocks noChangeArrowheads="1"/>
            </p:cNvSpPr>
            <p:nvPr userDrawn="1"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7" name="Rectangle 11"/>
            <p:cNvSpPr>
              <a:spLocks noChangeArrowheads="1"/>
            </p:cNvSpPr>
            <p:nvPr userDrawn="1"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8" name="Rectangle 12"/>
            <p:cNvSpPr>
              <a:spLocks noChangeArrowheads="1"/>
            </p:cNvSpPr>
            <p:nvPr userDrawn="1"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9" name="Rectangle 13"/>
            <p:cNvSpPr>
              <a:spLocks noChangeArrowheads="1"/>
            </p:cNvSpPr>
            <p:nvPr userDrawn="1"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0" name="Rectangle 14"/>
            <p:cNvSpPr>
              <a:spLocks noChangeArrowheads="1"/>
            </p:cNvSpPr>
            <p:nvPr userDrawn="1"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1" name="Rectangle 15"/>
            <p:cNvSpPr>
              <a:spLocks noChangeArrowheads="1"/>
            </p:cNvSpPr>
            <p:nvPr userDrawn="1"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2" name="Rectangle 16"/>
            <p:cNvSpPr>
              <a:spLocks noChangeArrowheads="1"/>
            </p:cNvSpPr>
            <p:nvPr userDrawn="1"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3" name="Rectangle 17"/>
            <p:cNvSpPr>
              <a:spLocks noChangeArrowheads="1"/>
            </p:cNvSpPr>
            <p:nvPr userDrawn="1"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4" name="Rectangle 18"/>
            <p:cNvSpPr>
              <a:spLocks noChangeArrowheads="1"/>
            </p:cNvSpPr>
            <p:nvPr userDrawn="1"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5" name="Rectangle 19"/>
            <p:cNvSpPr>
              <a:spLocks noChangeArrowheads="1"/>
            </p:cNvSpPr>
            <p:nvPr userDrawn="1"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6" name="Rectangle 20"/>
            <p:cNvSpPr>
              <a:spLocks noChangeArrowheads="1"/>
            </p:cNvSpPr>
            <p:nvPr userDrawn="1"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7" name="Rectangle 21"/>
            <p:cNvSpPr>
              <a:spLocks noChangeArrowheads="1"/>
            </p:cNvSpPr>
            <p:nvPr userDrawn="1"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8" name="Rectangle 22"/>
            <p:cNvSpPr>
              <a:spLocks noChangeArrowheads="1"/>
            </p:cNvSpPr>
            <p:nvPr userDrawn="1"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9" name="Rectangle 23"/>
            <p:cNvSpPr>
              <a:spLocks noChangeArrowheads="1"/>
            </p:cNvSpPr>
            <p:nvPr userDrawn="1"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0" name="Rectangle 24"/>
            <p:cNvSpPr>
              <a:spLocks noChangeArrowheads="1"/>
            </p:cNvSpPr>
            <p:nvPr userDrawn="1"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1" name="Rectangle 25"/>
            <p:cNvSpPr>
              <a:spLocks noChangeArrowheads="1"/>
            </p:cNvSpPr>
            <p:nvPr userDrawn="1"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2" name="Rectangle 26"/>
            <p:cNvSpPr>
              <a:spLocks noChangeArrowheads="1"/>
            </p:cNvSpPr>
            <p:nvPr userDrawn="1"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3" name="Rectangle 27"/>
            <p:cNvSpPr>
              <a:spLocks noChangeArrowheads="1"/>
            </p:cNvSpPr>
            <p:nvPr userDrawn="1"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4" name="Rectangle 28"/>
            <p:cNvSpPr>
              <a:spLocks noChangeArrowheads="1"/>
            </p:cNvSpPr>
            <p:nvPr userDrawn="1"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5" name="Rectangle 29"/>
            <p:cNvSpPr>
              <a:spLocks noChangeArrowheads="1"/>
            </p:cNvSpPr>
            <p:nvPr userDrawn="1"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6" name="Rectangle 30"/>
            <p:cNvSpPr>
              <a:spLocks noChangeArrowheads="1"/>
            </p:cNvSpPr>
            <p:nvPr userDrawn="1"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7" name="Rectangle 31"/>
            <p:cNvSpPr>
              <a:spLocks noChangeArrowheads="1"/>
            </p:cNvSpPr>
            <p:nvPr userDrawn="1"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8" name="Rectangle 32"/>
            <p:cNvSpPr>
              <a:spLocks noChangeArrowheads="1"/>
            </p:cNvSpPr>
            <p:nvPr userDrawn="1"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9" name="Rectangle 33"/>
            <p:cNvSpPr>
              <a:spLocks noChangeArrowheads="1"/>
            </p:cNvSpPr>
            <p:nvPr userDrawn="1"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0" name="Rectangle 34"/>
            <p:cNvSpPr>
              <a:spLocks noChangeArrowheads="1"/>
            </p:cNvSpPr>
            <p:nvPr userDrawn="1"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1" name="Rectangle 35"/>
            <p:cNvSpPr>
              <a:spLocks noChangeArrowheads="1"/>
            </p:cNvSpPr>
            <p:nvPr userDrawn="1"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2" name="Rectangle 36"/>
            <p:cNvSpPr>
              <a:spLocks noChangeArrowheads="1"/>
            </p:cNvSpPr>
            <p:nvPr userDrawn="1"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3" name="Rectangle 37"/>
            <p:cNvSpPr>
              <a:spLocks noChangeArrowheads="1"/>
            </p:cNvSpPr>
            <p:nvPr userDrawn="1"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4" name="Rectangle 38"/>
            <p:cNvSpPr>
              <a:spLocks noChangeArrowheads="1"/>
            </p:cNvSpPr>
            <p:nvPr userDrawn="1"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5" name="Rectangle 39"/>
            <p:cNvSpPr>
              <a:spLocks noChangeArrowheads="1"/>
            </p:cNvSpPr>
            <p:nvPr userDrawn="1"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6" name="Rectangle 40"/>
            <p:cNvSpPr>
              <a:spLocks noChangeArrowheads="1"/>
            </p:cNvSpPr>
            <p:nvPr userDrawn="1"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7" name="Rectangle 41"/>
            <p:cNvSpPr>
              <a:spLocks noChangeArrowheads="1"/>
            </p:cNvSpPr>
            <p:nvPr userDrawn="1"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8" name="Rectangle 42"/>
            <p:cNvSpPr>
              <a:spLocks noChangeArrowheads="1"/>
            </p:cNvSpPr>
            <p:nvPr userDrawn="1"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9" name="Rectangle 43"/>
            <p:cNvSpPr>
              <a:spLocks noChangeArrowheads="1"/>
            </p:cNvSpPr>
            <p:nvPr userDrawn="1"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0" name="Rectangle 44"/>
            <p:cNvSpPr>
              <a:spLocks noChangeArrowheads="1"/>
            </p:cNvSpPr>
            <p:nvPr userDrawn="1"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1" name="Rectangle 45"/>
            <p:cNvSpPr>
              <a:spLocks noChangeArrowheads="1"/>
            </p:cNvSpPr>
            <p:nvPr userDrawn="1"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2" name="Rectangle 46"/>
            <p:cNvSpPr>
              <a:spLocks noChangeArrowheads="1"/>
            </p:cNvSpPr>
            <p:nvPr userDrawn="1"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3" name="Rectangle 47"/>
            <p:cNvSpPr>
              <a:spLocks noChangeArrowheads="1"/>
            </p:cNvSpPr>
            <p:nvPr userDrawn="1"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4" name="Rectangle 48"/>
            <p:cNvSpPr>
              <a:spLocks noChangeArrowheads="1"/>
            </p:cNvSpPr>
            <p:nvPr userDrawn="1"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5" name="Rectangle 49"/>
            <p:cNvSpPr>
              <a:spLocks noChangeArrowheads="1"/>
            </p:cNvSpPr>
            <p:nvPr userDrawn="1"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6" name="Rectangle 50"/>
            <p:cNvSpPr>
              <a:spLocks noChangeArrowheads="1"/>
            </p:cNvSpPr>
            <p:nvPr userDrawn="1"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7" name="Rectangle 51"/>
            <p:cNvSpPr>
              <a:spLocks noChangeArrowheads="1"/>
            </p:cNvSpPr>
            <p:nvPr userDrawn="1"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8" name="Rectangle 52"/>
            <p:cNvSpPr>
              <a:spLocks noChangeArrowheads="1"/>
            </p:cNvSpPr>
            <p:nvPr userDrawn="1"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9" name="Rectangle 53"/>
            <p:cNvSpPr>
              <a:spLocks noChangeArrowheads="1"/>
            </p:cNvSpPr>
            <p:nvPr userDrawn="1"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0" name="Rectangle 54"/>
            <p:cNvSpPr>
              <a:spLocks noChangeArrowheads="1"/>
            </p:cNvSpPr>
            <p:nvPr userDrawn="1"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1" name="Rectangle 55"/>
            <p:cNvSpPr>
              <a:spLocks noChangeArrowheads="1"/>
            </p:cNvSpPr>
            <p:nvPr userDrawn="1"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2" name="Rectangle 56"/>
            <p:cNvSpPr>
              <a:spLocks noChangeArrowheads="1"/>
            </p:cNvSpPr>
            <p:nvPr userDrawn="1"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3" name="Rectangle 57"/>
            <p:cNvSpPr>
              <a:spLocks noChangeArrowheads="1"/>
            </p:cNvSpPr>
            <p:nvPr userDrawn="1"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4" name="Rectangle 58"/>
            <p:cNvSpPr>
              <a:spLocks noChangeArrowheads="1"/>
            </p:cNvSpPr>
            <p:nvPr userDrawn="1"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5" name="Rectangle 59"/>
            <p:cNvSpPr>
              <a:spLocks noChangeArrowheads="1"/>
            </p:cNvSpPr>
            <p:nvPr userDrawn="1"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6" name="Rectangle 60"/>
            <p:cNvSpPr>
              <a:spLocks noChangeArrowheads="1"/>
            </p:cNvSpPr>
            <p:nvPr userDrawn="1"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7" name="Rectangle 61"/>
            <p:cNvSpPr>
              <a:spLocks noChangeArrowheads="1"/>
            </p:cNvSpPr>
            <p:nvPr userDrawn="1"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8" name="Rectangle 62"/>
            <p:cNvSpPr>
              <a:spLocks noChangeArrowheads="1"/>
            </p:cNvSpPr>
            <p:nvPr userDrawn="1"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9" name="Rectangle 63"/>
            <p:cNvSpPr>
              <a:spLocks noChangeArrowheads="1"/>
            </p:cNvSpPr>
            <p:nvPr userDrawn="1"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80" name="Rectangle 64"/>
            <p:cNvSpPr>
              <a:spLocks noChangeArrowheads="1"/>
            </p:cNvSpPr>
            <p:nvPr userDrawn="1"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27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192088"/>
            <a:ext cx="81629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1683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1684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1685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137755-FE84-465D-9B28-5CA841F4508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77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111619" name="Rectangle 3"/>
            <p:cNvSpPr>
              <a:spLocks noChangeArrowheads="1"/>
            </p:cNvSpPr>
            <p:nvPr userDrawn="1"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0" name="Rectangle 4"/>
            <p:cNvSpPr>
              <a:spLocks noChangeArrowheads="1"/>
            </p:cNvSpPr>
            <p:nvPr userDrawn="1"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1" name="Rectangle 5"/>
            <p:cNvSpPr>
              <a:spLocks noChangeArrowheads="1"/>
            </p:cNvSpPr>
            <p:nvPr userDrawn="1"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2" name="Rectangle 6"/>
            <p:cNvSpPr>
              <a:spLocks noChangeArrowheads="1"/>
            </p:cNvSpPr>
            <p:nvPr userDrawn="1"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3" name="Rectangle 7"/>
            <p:cNvSpPr>
              <a:spLocks noChangeArrowheads="1"/>
            </p:cNvSpPr>
            <p:nvPr userDrawn="1"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4" name="Rectangle 8"/>
            <p:cNvSpPr>
              <a:spLocks noChangeArrowheads="1"/>
            </p:cNvSpPr>
            <p:nvPr userDrawn="1"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5" name="Rectangle 9"/>
            <p:cNvSpPr>
              <a:spLocks noChangeArrowheads="1"/>
            </p:cNvSpPr>
            <p:nvPr userDrawn="1"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6" name="Rectangle 10"/>
            <p:cNvSpPr>
              <a:spLocks noChangeArrowheads="1"/>
            </p:cNvSpPr>
            <p:nvPr userDrawn="1"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7" name="Rectangle 11"/>
            <p:cNvSpPr>
              <a:spLocks noChangeArrowheads="1"/>
            </p:cNvSpPr>
            <p:nvPr userDrawn="1"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8" name="Rectangle 12"/>
            <p:cNvSpPr>
              <a:spLocks noChangeArrowheads="1"/>
            </p:cNvSpPr>
            <p:nvPr userDrawn="1"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9" name="Rectangle 13"/>
            <p:cNvSpPr>
              <a:spLocks noChangeArrowheads="1"/>
            </p:cNvSpPr>
            <p:nvPr userDrawn="1"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0" name="Rectangle 14"/>
            <p:cNvSpPr>
              <a:spLocks noChangeArrowheads="1"/>
            </p:cNvSpPr>
            <p:nvPr userDrawn="1"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1" name="Rectangle 15"/>
            <p:cNvSpPr>
              <a:spLocks noChangeArrowheads="1"/>
            </p:cNvSpPr>
            <p:nvPr userDrawn="1"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2" name="Rectangle 16"/>
            <p:cNvSpPr>
              <a:spLocks noChangeArrowheads="1"/>
            </p:cNvSpPr>
            <p:nvPr userDrawn="1"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3" name="Rectangle 17"/>
            <p:cNvSpPr>
              <a:spLocks noChangeArrowheads="1"/>
            </p:cNvSpPr>
            <p:nvPr userDrawn="1"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4" name="Rectangle 18"/>
            <p:cNvSpPr>
              <a:spLocks noChangeArrowheads="1"/>
            </p:cNvSpPr>
            <p:nvPr userDrawn="1"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5" name="Rectangle 19"/>
            <p:cNvSpPr>
              <a:spLocks noChangeArrowheads="1"/>
            </p:cNvSpPr>
            <p:nvPr userDrawn="1"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6" name="Rectangle 20"/>
            <p:cNvSpPr>
              <a:spLocks noChangeArrowheads="1"/>
            </p:cNvSpPr>
            <p:nvPr userDrawn="1"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7" name="Rectangle 21"/>
            <p:cNvSpPr>
              <a:spLocks noChangeArrowheads="1"/>
            </p:cNvSpPr>
            <p:nvPr userDrawn="1"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8" name="Rectangle 22"/>
            <p:cNvSpPr>
              <a:spLocks noChangeArrowheads="1"/>
            </p:cNvSpPr>
            <p:nvPr userDrawn="1"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9" name="Rectangle 23"/>
            <p:cNvSpPr>
              <a:spLocks noChangeArrowheads="1"/>
            </p:cNvSpPr>
            <p:nvPr userDrawn="1"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0" name="Rectangle 24"/>
            <p:cNvSpPr>
              <a:spLocks noChangeArrowheads="1"/>
            </p:cNvSpPr>
            <p:nvPr userDrawn="1"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1" name="Rectangle 25"/>
            <p:cNvSpPr>
              <a:spLocks noChangeArrowheads="1"/>
            </p:cNvSpPr>
            <p:nvPr userDrawn="1"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2" name="Rectangle 26"/>
            <p:cNvSpPr>
              <a:spLocks noChangeArrowheads="1"/>
            </p:cNvSpPr>
            <p:nvPr userDrawn="1"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3" name="Rectangle 27"/>
            <p:cNvSpPr>
              <a:spLocks noChangeArrowheads="1"/>
            </p:cNvSpPr>
            <p:nvPr userDrawn="1"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4" name="Rectangle 28"/>
            <p:cNvSpPr>
              <a:spLocks noChangeArrowheads="1"/>
            </p:cNvSpPr>
            <p:nvPr userDrawn="1"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5" name="Rectangle 29"/>
            <p:cNvSpPr>
              <a:spLocks noChangeArrowheads="1"/>
            </p:cNvSpPr>
            <p:nvPr userDrawn="1"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6" name="Rectangle 30"/>
            <p:cNvSpPr>
              <a:spLocks noChangeArrowheads="1"/>
            </p:cNvSpPr>
            <p:nvPr userDrawn="1"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7" name="Rectangle 31"/>
            <p:cNvSpPr>
              <a:spLocks noChangeArrowheads="1"/>
            </p:cNvSpPr>
            <p:nvPr userDrawn="1"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8" name="Rectangle 32"/>
            <p:cNvSpPr>
              <a:spLocks noChangeArrowheads="1"/>
            </p:cNvSpPr>
            <p:nvPr userDrawn="1"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9" name="Rectangle 33"/>
            <p:cNvSpPr>
              <a:spLocks noChangeArrowheads="1"/>
            </p:cNvSpPr>
            <p:nvPr userDrawn="1"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0" name="Rectangle 34"/>
            <p:cNvSpPr>
              <a:spLocks noChangeArrowheads="1"/>
            </p:cNvSpPr>
            <p:nvPr userDrawn="1"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1" name="Rectangle 35"/>
            <p:cNvSpPr>
              <a:spLocks noChangeArrowheads="1"/>
            </p:cNvSpPr>
            <p:nvPr userDrawn="1"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2" name="Rectangle 36"/>
            <p:cNvSpPr>
              <a:spLocks noChangeArrowheads="1"/>
            </p:cNvSpPr>
            <p:nvPr userDrawn="1"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3" name="Rectangle 37"/>
            <p:cNvSpPr>
              <a:spLocks noChangeArrowheads="1"/>
            </p:cNvSpPr>
            <p:nvPr userDrawn="1"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4" name="Rectangle 38"/>
            <p:cNvSpPr>
              <a:spLocks noChangeArrowheads="1"/>
            </p:cNvSpPr>
            <p:nvPr userDrawn="1"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5" name="Rectangle 39"/>
            <p:cNvSpPr>
              <a:spLocks noChangeArrowheads="1"/>
            </p:cNvSpPr>
            <p:nvPr userDrawn="1"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6" name="Rectangle 40"/>
            <p:cNvSpPr>
              <a:spLocks noChangeArrowheads="1"/>
            </p:cNvSpPr>
            <p:nvPr userDrawn="1"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7" name="Rectangle 41"/>
            <p:cNvSpPr>
              <a:spLocks noChangeArrowheads="1"/>
            </p:cNvSpPr>
            <p:nvPr userDrawn="1"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8" name="Rectangle 42"/>
            <p:cNvSpPr>
              <a:spLocks noChangeArrowheads="1"/>
            </p:cNvSpPr>
            <p:nvPr userDrawn="1"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9" name="Rectangle 43"/>
            <p:cNvSpPr>
              <a:spLocks noChangeArrowheads="1"/>
            </p:cNvSpPr>
            <p:nvPr userDrawn="1"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0" name="Rectangle 44"/>
            <p:cNvSpPr>
              <a:spLocks noChangeArrowheads="1"/>
            </p:cNvSpPr>
            <p:nvPr userDrawn="1"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1" name="Rectangle 45"/>
            <p:cNvSpPr>
              <a:spLocks noChangeArrowheads="1"/>
            </p:cNvSpPr>
            <p:nvPr userDrawn="1"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2" name="Rectangle 46"/>
            <p:cNvSpPr>
              <a:spLocks noChangeArrowheads="1"/>
            </p:cNvSpPr>
            <p:nvPr userDrawn="1"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3" name="Rectangle 47"/>
            <p:cNvSpPr>
              <a:spLocks noChangeArrowheads="1"/>
            </p:cNvSpPr>
            <p:nvPr userDrawn="1"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4" name="Rectangle 48"/>
            <p:cNvSpPr>
              <a:spLocks noChangeArrowheads="1"/>
            </p:cNvSpPr>
            <p:nvPr userDrawn="1"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5" name="Rectangle 49"/>
            <p:cNvSpPr>
              <a:spLocks noChangeArrowheads="1"/>
            </p:cNvSpPr>
            <p:nvPr userDrawn="1"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6" name="Rectangle 50"/>
            <p:cNvSpPr>
              <a:spLocks noChangeArrowheads="1"/>
            </p:cNvSpPr>
            <p:nvPr userDrawn="1"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7" name="Rectangle 51"/>
            <p:cNvSpPr>
              <a:spLocks noChangeArrowheads="1"/>
            </p:cNvSpPr>
            <p:nvPr userDrawn="1"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8" name="Rectangle 52"/>
            <p:cNvSpPr>
              <a:spLocks noChangeArrowheads="1"/>
            </p:cNvSpPr>
            <p:nvPr userDrawn="1"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9" name="Rectangle 53"/>
            <p:cNvSpPr>
              <a:spLocks noChangeArrowheads="1"/>
            </p:cNvSpPr>
            <p:nvPr userDrawn="1"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0" name="Rectangle 54"/>
            <p:cNvSpPr>
              <a:spLocks noChangeArrowheads="1"/>
            </p:cNvSpPr>
            <p:nvPr userDrawn="1"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1" name="Rectangle 55"/>
            <p:cNvSpPr>
              <a:spLocks noChangeArrowheads="1"/>
            </p:cNvSpPr>
            <p:nvPr userDrawn="1"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2" name="Rectangle 56"/>
            <p:cNvSpPr>
              <a:spLocks noChangeArrowheads="1"/>
            </p:cNvSpPr>
            <p:nvPr userDrawn="1"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3" name="Rectangle 57"/>
            <p:cNvSpPr>
              <a:spLocks noChangeArrowheads="1"/>
            </p:cNvSpPr>
            <p:nvPr userDrawn="1"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4" name="Rectangle 58"/>
            <p:cNvSpPr>
              <a:spLocks noChangeArrowheads="1"/>
            </p:cNvSpPr>
            <p:nvPr userDrawn="1"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5" name="Rectangle 59"/>
            <p:cNvSpPr>
              <a:spLocks noChangeArrowheads="1"/>
            </p:cNvSpPr>
            <p:nvPr userDrawn="1"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6" name="Rectangle 60"/>
            <p:cNvSpPr>
              <a:spLocks noChangeArrowheads="1"/>
            </p:cNvSpPr>
            <p:nvPr userDrawn="1"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7" name="Rectangle 61"/>
            <p:cNvSpPr>
              <a:spLocks noChangeArrowheads="1"/>
            </p:cNvSpPr>
            <p:nvPr userDrawn="1"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8" name="Rectangle 62"/>
            <p:cNvSpPr>
              <a:spLocks noChangeArrowheads="1"/>
            </p:cNvSpPr>
            <p:nvPr userDrawn="1"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9" name="Rectangle 63"/>
            <p:cNvSpPr>
              <a:spLocks noChangeArrowheads="1"/>
            </p:cNvSpPr>
            <p:nvPr userDrawn="1"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80" name="Rectangle 64"/>
            <p:cNvSpPr>
              <a:spLocks noChangeArrowheads="1"/>
            </p:cNvSpPr>
            <p:nvPr userDrawn="1"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27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192088"/>
            <a:ext cx="81629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1683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1684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1685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137755-FE84-465D-9B28-5CA841F4508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810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111619" name="Rectangle 3"/>
            <p:cNvSpPr>
              <a:spLocks noChangeArrowheads="1"/>
            </p:cNvSpPr>
            <p:nvPr userDrawn="1"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0" name="Rectangle 4"/>
            <p:cNvSpPr>
              <a:spLocks noChangeArrowheads="1"/>
            </p:cNvSpPr>
            <p:nvPr userDrawn="1"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1" name="Rectangle 5"/>
            <p:cNvSpPr>
              <a:spLocks noChangeArrowheads="1"/>
            </p:cNvSpPr>
            <p:nvPr userDrawn="1"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2" name="Rectangle 6"/>
            <p:cNvSpPr>
              <a:spLocks noChangeArrowheads="1"/>
            </p:cNvSpPr>
            <p:nvPr userDrawn="1"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3" name="Rectangle 7"/>
            <p:cNvSpPr>
              <a:spLocks noChangeArrowheads="1"/>
            </p:cNvSpPr>
            <p:nvPr userDrawn="1"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4" name="Rectangle 8"/>
            <p:cNvSpPr>
              <a:spLocks noChangeArrowheads="1"/>
            </p:cNvSpPr>
            <p:nvPr userDrawn="1"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5" name="Rectangle 9"/>
            <p:cNvSpPr>
              <a:spLocks noChangeArrowheads="1"/>
            </p:cNvSpPr>
            <p:nvPr userDrawn="1"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6" name="Rectangle 10"/>
            <p:cNvSpPr>
              <a:spLocks noChangeArrowheads="1"/>
            </p:cNvSpPr>
            <p:nvPr userDrawn="1"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7" name="Rectangle 11"/>
            <p:cNvSpPr>
              <a:spLocks noChangeArrowheads="1"/>
            </p:cNvSpPr>
            <p:nvPr userDrawn="1"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8" name="Rectangle 12"/>
            <p:cNvSpPr>
              <a:spLocks noChangeArrowheads="1"/>
            </p:cNvSpPr>
            <p:nvPr userDrawn="1"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9" name="Rectangle 13"/>
            <p:cNvSpPr>
              <a:spLocks noChangeArrowheads="1"/>
            </p:cNvSpPr>
            <p:nvPr userDrawn="1"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0" name="Rectangle 14"/>
            <p:cNvSpPr>
              <a:spLocks noChangeArrowheads="1"/>
            </p:cNvSpPr>
            <p:nvPr userDrawn="1"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1" name="Rectangle 15"/>
            <p:cNvSpPr>
              <a:spLocks noChangeArrowheads="1"/>
            </p:cNvSpPr>
            <p:nvPr userDrawn="1"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2" name="Rectangle 16"/>
            <p:cNvSpPr>
              <a:spLocks noChangeArrowheads="1"/>
            </p:cNvSpPr>
            <p:nvPr userDrawn="1"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3" name="Rectangle 17"/>
            <p:cNvSpPr>
              <a:spLocks noChangeArrowheads="1"/>
            </p:cNvSpPr>
            <p:nvPr userDrawn="1"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4" name="Rectangle 18"/>
            <p:cNvSpPr>
              <a:spLocks noChangeArrowheads="1"/>
            </p:cNvSpPr>
            <p:nvPr userDrawn="1"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5" name="Rectangle 19"/>
            <p:cNvSpPr>
              <a:spLocks noChangeArrowheads="1"/>
            </p:cNvSpPr>
            <p:nvPr userDrawn="1"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6" name="Rectangle 20"/>
            <p:cNvSpPr>
              <a:spLocks noChangeArrowheads="1"/>
            </p:cNvSpPr>
            <p:nvPr userDrawn="1"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7" name="Rectangle 21"/>
            <p:cNvSpPr>
              <a:spLocks noChangeArrowheads="1"/>
            </p:cNvSpPr>
            <p:nvPr userDrawn="1"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8" name="Rectangle 22"/>
            <p:cNvSpPr>
              <a:spLocks noChangeArrowheads="1"/>
            </p:cNvSpPr>
            <p:nvPr userDrawn="1"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9" name="Rectangle 23"/>
            <p:cNvSpPr>
              <a:spLocks noChangeArrowheads="1"/>
            </p:cNvSpPr>
            <p:nvPr userDrawn="1"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0" name="Rectangle 24"/>
            <p:cNvSpPr>
              <a:spLocks noChangeArrowheads="1"/>
            </p:cNvSpPr>
            <p:nvPr userDrawn="1"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1" name="Rectangle 25"/>
            <p:cNvSpPr>
              <a:spLocks noChangeArrowheads="1"/>
            </p:cNvSpPr>
            <p:nvPr userDrawn="1"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2" name="Rectangle 26"/>
            <p:cNvSpPr>
              <a:spLocks noChangeArrowheads="1"/>
            </p:cNvSpPr>
            <p:nvPr userDrawn="1"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3" name="Rectangle 27"/>
            <p:cNvSpPr>
              <a:spLocks noChangeArrowheads="1"/>
            </p:cNvSpPr>
            <p:nvPr userDrawn="1"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4" name="Rectangle 28"/>
            <p:cNvSpPr>
              <a:spLocks noChangeArrowheads="1"/>
            </p:cNvSpPr>
            <p:nvPr userDrawn="1"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5" name="Rectangle 29"/>
            <p:cNvSpPr>
              <a:spLocks noChangeArrowheads="1"/>
            </p:cNvSpPr>
            <p:nvPr userDrawn="1"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6" name="Rectangle 30"/>
            <p:cNvSpPr>
              <a:spLocks noChangeArrowheads="1"/>
            </p:cNvSpPr>
            <p:nvPr userDrawn="1"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7" name="Rectangle 31"/>
            <p:cNvSpPr>
              <a:spLocks noChangeArrowheads="1"/>
            </p:cNvSpPr>
            <p:nvPr userDrawn="1"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8" name="Rectangle 32"/>
            <p:cNvSpPr>
              <a:spLocks noChangeArrowheads="1"/>
            </p:cNvSpPr>
            <p:nvPr userDrawn="1"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9" name="Rectangle 33"/>
            <p:cNvSpPr>
              <a:spLocks noChangeArrowheads="1"/>
            </p:cNvSpPr>
            <p:nvPr userDrawn="1"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0" name="Rectangle 34"/>
            <p:cNvSpPr>
              <a:spLocks noChangeArrowheads="1"/>
            </p:cNvSpPr>
            <p:nvPr userDrawn="1"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1" name="Rectangle 35"/>
            <p:cNvSpPr>
              <a:spLocks noChangeArrowheads="1"/>
            </p:cNvSpPr>
            <p:nvPr userDrawn="1"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2" name="Rectangle 36"/>
            <p:cNvSpPr>
              <a:spLocks noChangeArrowheads="1"/>
            </p:cNvSpPr>
            <p:nvPr userDrawn="1"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3" name="Rectangle 37"/>
            <p:cNvSpPr>
              <a:spLocks noChangeArrowheads="1"/>
            </p:cNvSpPr>
            <p:nvPr userDrawn="1"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4" name="Rectangle 38"/>
            <p:cNvSpPr>
              <a:spLocks noChangeArrowheads="1"/>
            </p:cNvSpPr>
            <p:nvPr userDrawn="1"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5" name="Rectangle 39"/>
            <p:cNvSpPr>
              <a:spLocks noChangeArrowheads="1"/>
            </p:cNvSpPr>
            <p:nvPr userDrawn="1"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6" name="Rectangle 40"/>
            <p:cNvSpPr>
              <a:spLocks noChangeArrowheads="1"/>
            </p:cNvSpPr>
            <p:nvPr userDrawn="1"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7" name="Rectangle 41"/>
            <p:cNvSpPr>
              <a:spLocks noChangeArrowheads="1"/>
            </p:cNvSpPr>
            <p:nvPr userDrawn="1"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8" name="Rectangle 42"/>
            <p:cNvSpPr>
              <a:spLocks noChangeArrowheads="1"/>
            </p:cNvSpPr>
            <p:nvPr userDrawn="1"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9" name="Rectangle 43"/>
            <p:cNvSpPr>
              <a:spLocks noChangeArrowheads="1"/>
            </p:cNvSpPr>
            <p:nvPr userDrawn="1"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0" name="Rectangle 44"/>
            <p:cNvSpPr>
              <a:spLocks noChangeArrowheads="1"/>
            </p:cNvSpPr>
            <p:nvPr userDrawn="1"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1" name="Rectangle 45"/>
            <p:cNvSpPr>
              <a:spLocks noChangeArrowheads="1"/>
            </p:cNvSpPr>
            <p:nvPr userDrawn="1"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2" name="Rectangle 46"/>
            <p:cNvSpPr>
              <a:spLocks noChangeArrowheads="1"/>
            </p:cNvSpPr>
            <p:nvPr userDrawn="1"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3" name="Rectangle 47"/>
            <p:cNvSpPr>
              <a:spLocks noChangeArrowheads="1"/>
            </p:cNvSpPr>
            <p:nvPr userDrawn="1"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4" name="Rectangle 48"/>
            <p:cNvSpPr>
              <a:spLocks noChangeArrowheads="1"/>
            </p:cNvSpPr>
            <p:nvPr userDrawn="1"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5" name="Rectangle 49"/>
            <p:cNvSpPr>
              <a:spLocks noChangeArrowheads="1"/>
            </p:cNvSpPr>
            <p:nvPr userDrawn="1"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6" name="Rectangle 50"/>
            <p:cNvSpPr>
              <a:spLocks noChangeArrowheads="1"/>
            </p:cNvSpPr>
            <p:nvPr userDrawn="1"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7" name="Rectangle 51"/>
            <p:cNvSpPr>
              <a:spLocks noChangeArrowheads="1"/>
            </p:cNvSpPr>
            <p:nvPr userDrawn="1"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8" name="Rectangle 52"/>
            <p:cNvSpPr>
              <a:spLocks noChangeArrowheads="1"/>
            </p:cNvSpPr>
            <p:nvPr userDrawn="1"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9" name="Rectangle 53"/>
            <p:cNvSpPr>
              <a:spLocks noChangeArrowheads="1"/>
            </p:cNvSpPr>
            <p:nvPr userDrawn="1"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0" name="Rectangle 54"/>
            <p:cNvSpPr>
              <a:spLocks noChangeArrowheads="1"/>
            </p:cNvSpPr>
            <p:nvPr userDrawn="1"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1" name="Rectangle 55"/>
            <p:cNvSpPr>
              <a:spLocks noChangeArrowheads="1"/>
            </p:cNvSpPr>
            <p:nvPr userDrawn="1"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2" name="Rectangle 56"/>
            <p:cNvSpPr>
              <a:spLocks noChangeArrowheads="1"/>
            </p:cNvSpPr>
            <p:nvPr userDrawn="1"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3" name="Rectangle 57"/>
            <p:cNvSpPr>
              <a:spLocks noChangeArrowheads="1"/>
            </p:cNvSpPr>
            <p:nvPr userDrawn="1"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4" name="Rectangle 58"/>
            <p:cNvSpPr>
              <a:spLocks noChangeArrowheads="1"/>
            </p:cNvSpPr>
            <p:nvPr userDrawn="1"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5" name="Rectangle 59"/>
            <p:cNvSpPr>
              <a:spLocks noChangeArrowheads="1"/>
            </p:cNvSpPr>
            <p:nvPr userDrawn="1"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6" name="Rectangle 60"/>
            <p:cNvSpPr>
              <a:spLocks noChangeArrowheads="1"/>
            </p:cNvSpPr>
            <p:nvPr userDrawn="1"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7" name="Rectangle 61"/>
            <p:cNvSpPr>
              <a:spLocks noChangeArrowheads="1"/>
            </p:cNvSpPr>
            <p:nvPr userDrawn="1"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8" name="Rectangle 62"/>
            <p:cNvSpPr>
              <a:spLocks noChangeArrowheads="1"/>
            </p:cNvSpPr>
            <p:nvPr userDrawn="1"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9" name="Rectangle 63"/>
            <p:cNvSpPr>
              <a:spLocks noChangeArrowheads="1"/>
            </p:cNvSpPr>
            <p:nvPr userDrawn="1"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80" name="Rectangle 64"/>
            <p:cNvSpPr>
              <a:spLocks noChangeArrowheads="1"/>
            </p:cNvSpPr>
            <p:nvPr userDrawn="1"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27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192088"/>
            <a:ext cx="81629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1683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1684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1685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137755-FE84-465D-9B28-5CA841F4508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3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111619" name="Rectangle 3"/>
            <p:cNvSpPr>
              <a:spLocks noChangeArrowheads="1"/>
            </p:cNvSpPr>
            <p:nvPr userDrawn="1"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0" name="Rectangle 4"/>
            <p:cNvSpPr>
              <a:spLocks noChangeArrowheads="1"/>
            </p:cNvSpPr>
            <p:nvPr userDrawn="1"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1" name="Rectangle 5"/>
            <p:cNvSpPr>
              <a:spLocks noChangeArrowheads="1"/>
            </p:cNvSpPr>
            <p:nvPr userDrawn="1"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2" name="Rectangle 6"/>
            <p:cNvSpPr>
              <a:spLocks noChangeArrowheads="1"/>
            </p:cNvSpPr>
            <p:nvPr userDrawn="1"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3" name="Rectangle 7"/>
            <p:cNvSpPr>
              <a:spLocks noChangeArrowheads="1"/>
            </p:cNvSpPr>
            <p:nvPr userDrawn="1"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4" name="Rectangle 8"/>
            <p:cNvSpPr>
              <a:spLocks noChangeArrowheads="1"/>
            </p:cNvSpPr>
            <p:nvPr userDrawn="1"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5" name="Rectangle 9"/>
            <p:cNvSpPr>
              <a:spLocks noChangeArrowheads="1"/>
            </p:cNvSpPr>
            <p:nvPr userDrawn="1"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6" name="Rectangle 10"/>
            <p:cNvSpPr>
              <a:spLocks noChangeArrowheads="1"/>
            </p:cNvSpPr>
            <p:nvPr userDrawn="1"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7" name="Rectangle 11"/>
            <p:cNvSpPr>
              <a:spLocks noChangeArrowheads="1"/>
            </p:cNvSpPr>
            <p:nvPr userDrawn="1"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8" name="Rectangle 12"/>
            <p:cNvSpPr>
              <a:spLocks noChangeArrowheads="1"/>
            </p:cNvSpPr>
            <p:nvPr userDrawn="1"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29" name="Rectangle 13"/>
            <p:cNvSpPr>
              <a:spLocks noChangeArrowheads="1"/>
            </p:cNvSpPr>
            <p:nvPr userDrawn="1"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0" name="Rectangle 14"/>
            <p:cNvSpPr>
              <a:spLocks noChangeArrowheads="1"/>
            </p:cNvSpPr>
            <p:nvPr userDrawn="1"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1" name="Rectangle 15"/>
            <p:cNvSpPr>
              <a:spLocks noChangeArrowheads="1"/>
            </p:cNvSpPr>
            <p:nvPr userDrawn="1"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2" name="Rectangle 16"/>
            <p:cNvSpPr>
              <a:spLocks noChangeArrowheads="1"/>
            </p:cNvSpPr>
            <p:nvPr userDrawn="1"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3" name="Rectangle 17"/>
            <p:cNvSpPr>
              <a:spLocks noChangeArrowheads="1"/>
            </p:cNvSpPr>
            <p:nvPr userDrawn="1"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4" name="Rectangle 18"/>
            <p:cNvSpPr>
              <a:spLocks noChangeArrowheads="1"/>
            </p:cNvSpPr>
            <p:nvPr userDrawn="1"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5" name="Rectangle 19"/>
            <p:cNvSpPr>
              <a:spLocks noChangeArrowheads="1"/>
            </p:cNvSpPr>
            <p:nvPr userDrawn="1"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6" name="Rectangle 20"/>
            <p:cNvSpPr>
              <a:spLocks noChangeArrowheads="1"/>
            </p:cNvSpPr>
            <p:nvPr userDrawn="1"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7" name="Rectangle 21"/>
            <p:cNvSpPr>
              <a:spLocks noChangeArrowheads="1"/>
            </p:cNvSpPr>
            <p:nvPr userDrawn="1"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8" name="Rectangle 22"/>
            <p:cNvSpPr>
              <a:spLocks noChangeArrowheads="1"/>
            </p:cNvSpPr>
            <p:nvPr userDrawn="1"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39" name="Rectangle 23"/>
            <p:cNvSpPr>
              <a:spLocks noChangeArrowheads="1"/>
            </p:cNvSpPr>
            <p:nvPr userDrawn="1"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0" name="Rectangle 24"/>
            <p:cNvSpPr>
              <a:spLocks noChangeArrowheads="1"/>
            </p:cNvSpPr>
            <p:nvPr userDrawn="1"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1" name="Rectangle 25"/>
            <p:cNvSpPr>
              <a:spLocks noChangeArrowheads="1"/>
            </p:cNvSpPr>
            <p:nvPr userDrawn="1"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2" name="Rectangle 26"/>
            <p:cNvSpPr>
              <a:spLocks noChangeArrowheads="1"/>
            </p:cNvSpPr>
            <p:nvPr userDrawn="1"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3" name="Rectangle 27"/>
            <p:cNvSpPr>
              <a:spLocks noChangeArrowheads="1"/>
            </p:cNvSpPr>
            <p:nvPr userDrawn="1"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4" name="Rectangle 28"/>
            <p:cNvSpPr>
              <a:spLocks noChangeArrowheads="1"/>
            </p:cNvSpPr>
            <p:nvPr userDrawn="1"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5" name="Rectangle 29"/>
            <p:cNvSpPr>
              <a:spLocks noChangeArrowheads="1"/>
            </p:cNvSpPr>
            <p:nvPr userDrawn="1"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6" name="Rectangle 30"/>
            <p:cNvSpPr>
              <a:spLocks noChangeArrowheads="1"/>
            </p:cNvSpPr>
            <p:nvPr userDrawn="1"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7" name="Rectangle 31"/>
            <p:cNvSpPr>
              <a:spLocks noChangeArrowheads="1"/>
            </p:cNvSpPr>
            <p:nvPr userDrawn="1"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8" name="Rectangle 32"/>
            <p:cNvSpPr>
              <a:spLocks noChangeArrowheads="1"/>
            </p:cNvSpPr>
            <p:nvPr userDrawn="1"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49" name="Rectangle 33"/>
            <p:cNvSpPr>
              <a:spLocks noChangeArrowheads="1"/>
            </p:cNvSpPr>
            <p:nvPr userDrawn="1"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0" name="Rectangle 34"/>
            <p:cNvSpPr>
              <a:spLocks noChangeArrowheads="1"/>
            </p:cNvSpPr>
            <p:nvPr userDrawn="1"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1" name="Rectangle 35"/>
            <p:cNvSpPr>
              <a:spLocks noChangeArrowheads="1"/>
            </p:cNvSpPr>
            <p:nvPr userDrawn="1"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2" name="Rectangle 36"/>
            <p:cNvSpPr>
              <a:spLocks noChangeArrowheads="1"/>
            </p:cNvSpPr>
            <p:nvPr userDrawn="1"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3" name="Rectangle 37"/>
            <p:cNvSpPr>
              <a:spLocks noChangeArrowheads="1"/>
            </p:cNvSpPr>
            <p:nvPr userDrawn="1"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4" name="Rectangle 38"/>
            <p:cNvSpPr>
              <a:spLocks noChangeArrowheads="1"/>
            </p:cNvSpPr>
            <p:nvPr userDrawn="1"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5" name="Rectangle 39"/>
            <p:cNvSpPr>
              <a:spLocks noChangeArrowheads="1"/>
            </p:cNvSpPr>
            <p:nvPr userDrawn="1"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6" name="Rectangle 40"/>
            <p:cNvSpPr>
              <a:spLocks noChangeArrowheads="1"/>
            </p:cNvSpPr>
            <p:nvPr userDrawn="1"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7" name="Rectangle 41"/>
            <p:cNvSpPr>
              <a:spLocks noChangeArrowheads="1"/>
            </p:cNvSpPr>
            <p:nvPr userDrawn="1"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8" name="Rectangle 42"/>
            <p:cNvSpPr>
              <a:spLocks noChangeArrowheads="1"/>
            </p:cNvSpPr>
            <p:nvPr userDrawn="1"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59" name="Rectangle 43"/>
            <p:cNvSpPr>
              <a:spLocks noChangeArrowheads="1"/>
            </p:cNvSpPr>
            <p:nvPr userDrawn="1"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0" name="Rectangle 44"/>
            <p:cNvSpPr>
              <a:spLocks noChangeArrowheads="1"/>
            </p:cNvSpPr>
            <p:nvPr userDrawn="1"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1" name="Rectangle 45"/>
            <p:cNvSpPr>
              <a:spLocks noChangeArrowheads="1"/>
            </p:cNvSpPr>
            <p:nvPr userDrawn="1"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2" name="Rectangle 46"/>
            <p:cNvSpPr>
              <a:spLocks noChangeArrowheads="1"/>
            </p:cNvSpPr>
            <p:nvPr userDrawn="1"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3" name="Rectangle 47"/>
            <p:cNvSpPr>
              <a:spLocks noChangeArrowheads="1"/>
            </p:cNvSpPr>
            <p:nvPr userDrawn="1"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4" name="Rectangle 48"/>
            <p:cNvSpPr>
              <a:spLocks noChangeArrowheads="1"/>
            </p:cNvSpPr>
            <p:nvPr userDrawn="1"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5" name="Rectangle 49"/>
            <p:cNvSpPr>
              <a:spLocks noChangeArrowheads="1"/>
            </p:cNvSpPr>
            <p:nvPr userDrawn="1"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6" name="Rectangle 50"/>
            <p:cNvSpPr>
              <a:spLocks noChangeArrowheads="1"/>
            </p:cNvSpPr>
            <p:nvPr userDrawn="1"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7" name="Rectangle 51"/>
            <p:cNvSpPr>
              <a:spLocks noChangeArrowheads="1"/>
            </p:cNvSpPr>
            <p:nvPr userDrawn="1"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8" name="Rectangle 52"/>
            <p:cNvSpPr>
              <a:spLocks noChangeArrowheads="1"/>
            </p:cNvSpPr>
            <p:nvPr userDrawn="1"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69" name="Rectangle 53"/>
            <p:cNvSpPr>
              <a:spLocks noChangeArrowheads="1"/>
            </p:cNvSpPr>
            <p:nvPr userDrawn="1"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0" name="Rectangle 54"/>
            <p:cNvSpPr>
              <a:spLocks noChangeArrowheads="1"/>
            </p:cNvSpPr>
            <p:nvPr userDrawn="1"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1" name="Rectangle 55"/>
            <p:cNvSpPr>
              <a:spLocks noChangeArrowheads="1"/>
            </p:cNvSpPr>
            <p:nvPr userDrawn="1"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2" name="Rectangle 56"/>
            <p:cNvSpPr>
              <a:spLocks noChangeArrowheads="1"/>
            </p:cNvSpPr>
            <p:nvPr userDrawn="1"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3" name="Rectangle 57"/>
            <p:cNvSpPr>
              <a:spLocks noChangeArrowheads="1"/>
            </p:cNvSpPr>
            <p:nvPr userDrawn="1"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4" name="Rectangle 58"/>
            <p:cNvSpPr>
              <a:spLocks noChangeArrowheads="1"/>
            </p:cNvSpPr>
            <p:nvPr userDrawn="1"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5" name="Rectangle 59"/>
            <p:cNvSpPr>
              <a:spLocks noChangeArrowheads="1"/>
            </p:cNvSpPr>
            <p:nvPr userDrawn="1"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6" name="Rectangle 60"/>
            <p:cNvSpPr>
              <a:spLocks noChangeArrowheads="1"/>
            </p:cNvSpPr>
            <p:nvPr userDrawn="1"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7" name="Rectangle 61"/>
            <p:cNvSpPr>
              <a:spLocks noChangeArrowheads="1"/>
            </p:cNvSpPr>
            <p:nvPr userDrawn="1"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8" name="Rectangle 62"/>
            <p:cNvSpPr>
              <a:spLocks noChangeArrowheads="1"/>
            </p:cNvSpPr>
            <p:nvPr userDrawn="1"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79" name="Rectangle 63"/>
            <p:cNvSpPr>
              <a:spLocks noChangeArrowheads="1"/>
            </p:cNvSpPr>
            <p:nvPr userDrawn="1"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680" name="Rectangle 64"/>
            <p:cNvSpPr>
              <a:spLocks noChangeArrowheads="1"/>
            </p:cNvSpPr>
            <p:nvPr userDrawn="1"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27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192088"/>
            <a:ext cx="81629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1683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1684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1685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137755-FE84-465D-9B28-5CA841F4508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350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72.xml"/><Relationship Id="rId1" Type="http://schemas.openxmlformats.org/officeDocument/2006/relationships/video" Target="file:///C:\Users\Chui\Desktop\2010-2011%20Lesson%20Plans,%20Etc\APUSH\10%20-%20The%20West,%20Teddy,%20and%20the%20Progressive%20Era\JUNGLE.MPG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9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11"/>
          <p:cNvSpPr txBox="1">
            <a:spLocks noChangeArrowheads="1"/>
          </p:cNvSpPr>
          <p:nvPr/>
        </p:nvSpPr>
        <p:spPr bwMode="auto">
          <a:xfrm>
            <a:off x="0" y="914400"/>
            <a:ext cx="9144000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6000">
                <a:solidFill>
                  <a:srgbClr val="000000"/>
                </a:solidFill>
                <a:latin typeface="Impact" pitchFamily="34" charset="0"/>
              </a:rPr>
              <a:t>1890 to 1917</a:t>
            </a:r>
          </a:p>
          <a:p>
            <a:pPr algn="ctr" eaLnBrk="1" fontAlgn="base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6000">
                <a:solidFill>
                  <a:srgbClr val="000000"/>
                </a:solidFill>
                <a:latin typeface="Impact" pitchFamily="34" charset="0"/>
              </a:rPr>
              <a:t>“Progressives were reformers who attempted to solve problems caused by industry, growth of cities and laissez faire.”</a:t>
            </a:r>
          </a:p>
        </p:txBody>
      </p:sp>
      <p:sp>
        <p:nvSpPr>
          <p:cNvPr id="78851" name="WordArt 12"/>
          <p:cNvSpPr>
            <a:spLocks noChangeArrowheads="1" noChangeShapeType="1" noTextEdit="1"/>
          </p:cNvSpPr>
          <p:nvPr/>
        </p:nvSpPr>
        <p:spPr bwMode="auto">
          <a:xfrm>
            <a:off x="228600" y="152400"/>
            <a:ext cx="8763000" cy="5334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22225">
                  <a:solidFill>
                    <a:srgbClr val="000000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000000"/>
                  </a:outerShdw>
                </a:effectLst>
                <a:latin typeface="Arial Black"/>
              </a:rPr>
              <a:t>PROGRESSIVES</a:t>
            </a:r>
          </a:p>
        </p:txBody>
      </p:sp>
    </p:spTree>
    <p:extLst>
      <p:ext uri="{BB962C8B-B14F-4D97-AF65-F5344CB8AC3E}">
        <p14:creationId xmlns:p14="http://schemas.microsoft.com/office/powerpoint/2010/main" val="200691240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ChangeArrowheads="1"/>
          </p:cNvSpPr>
          <p:nvPr/>
        </p:nvSpPr>
        <p:spPr bwMode="auto">
          <a:xfrm>
            <a:off x="2495550" y="2681288"/>
            <a:ext cx="9144000" cy="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067" name="WordArt 3"/>
          <p:cNvSpPr>
            <a:spLocks noChangeArrowheads="1" noChangeShapeType="1" noTextEdit="1"/>
          </p:cNvSpPr>
          <p:nvPr/>
        </p:nvSpPr>
        <p:spPr bwMode="auto">
          <a:xfrm>
            <a:off x="381000" y="152400"/>
            <a:ext cx="8534400" cy="457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PerspectiveBottom">
                <a:rot lat="300000" lon="0" rev="0"/>
              </a:camera>
              <a:lightRig rig="legacyHarsh3" dir="t"/>
            </a:scene3d>
            <a:sp3d extrusionH="887400" prstMaterial="legacyMatte">
              <a:extrusionClr>
                <a:schemeClr val="tx1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PROGRESSIVES</a:t>
            </a:r>
          </a:p>
        </p:txBody>
      </p:sp>
      <p:sp>
        <p:nvSpPr>
          <p:cNvPr id="216068" name="Text Box 4"/>
          <p:cNvSpPr txBox="1">
            <a:spLocks noChangeArrowheads="1"/>
          </p:cNvSpPr>
          <p:nvPr/>
        </p:nvSpPr>
        <p:spPr bwMode="auto">
          <a:xfrm>
            <a:off x="0" y="896938"/>
            <a:ext cx="9144000" cy="6335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7200" u="sng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Economic Justice</a:t>
            </a:r>
            <a:r>
              <a:rPr lang="en-US" sz="4400">
                <a:solidFill>
                  <a:srgbClr val="000000"/>
                </a:solidFill>
                <a:latin typeface="Arial Black" pitchFamily="34" charset="0"/>
              </a:rPr>
              <a:t> </a:t>
            </a:r>
          </a:p>
          <a:p>
            <a:pPr algn="ctr" fontAlgn="base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4400">
                <a:solidFill>
                  <a:srgbClr val="000000"/>
                </a:solidFill>
                <a:latin typeface="Arial Black" pitchFamily="34" charset="0"/>
              </a:rPr>
              <a:t>Fairness and opportunity in the work world, regulate unfair trusts and bring about changes in labor.  </a:t>
            </a:r>
          </a:p>
          <a:p>
            <a:pPr algn="ctr" fontAlgn="base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4400">
                <a:solidFill>
                  <a:srgbClr val="000000"/>
                </a:solidFill>
                <a:latin typeface="Arial Black" pitchFamily="34" charset="0"/>
              </a:rPr>
              <a:t>Demonstrate to the common people that U.S. Government is in charge and not the industrialists.</a:t>
            </a:r>
          </a:p>
          <a:p>
            <a:pPr fontAlgn="base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en-US" sz="40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16069" name="Text Box 5"/>
          <p:cNvSpPr txBox="1">
            <a:spLocks noChangeArrowheads="1"/>
          </p:cNvSpPr>
          <p:nvPr/>
        </p:nvSpPr>
        <p:spPr bwMode="auto">
          <a:xfrm>
            <a:off x="0" y="2057400"/>
            <a:ext cx="9144000" cy="1068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lvl="1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28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OldCentury" pitchFamily="2" charset="0"/>
            </a:endParaRPr>
          </a:p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3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OldCentury" pitchFamily="2" charset="0"/>
            </a:endParaRP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2971800" y="6016625"/>
            <a:ext cx="4724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49152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1" name="Text Box 3"/>
          <p:cNvSpPr txBox="1">
            <a:spLocks noChangeArrowheads="1"/>
          </p:cNvSpPr>
          <p:nvPr/>
        </p:nvSpPr>
        <p:spPr bwMode="auto">
          <a:xfrm>
            <a:off x="0" y="1066800"/>
            <a:ext cx="9144000" cy="46005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0" u="sng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CONSERVATION</a:t>
            </a:r>
            <a:r>
              <a:rPr lang="en-US" sz="5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 </a:t>
            </a:r>
          </a:p>
          <a:p>
            <a:pPr algn="ctr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0">
                <a:solidFill>
                  <a:srgbClr val="000000"/>
                </a:solidFill>
                <a:latin typeface="Impact" pitchFamily="34" charset="0"/>
              </a:rPr>
              <a:t>Preserve natural resources and the environment</a:t>
            </a:r>
            <a:r>
              <a:rPr lang="en-US" sz="7200">
                <a:solidFill>
                  <a:srgbClr val="000000"/>
                </a:solidFill>
                <a:latin typeface="Impact" pitchFamily="34" charset="0"/>
              </a:rPr>
              <a:t> </a:t>
            </a:r>
          </a:p>
        </p:txBody>
      </p:sp>
      <p:sp>
        <p:nvSpPr>
          <p:cNvPr id="89091" name="WordArt 4"/>
          <p:cNvSpPr>
            <a:spLocks noChangeArrowheads="1" noChangeShapeType="1" noTextEdit="1"/>
          </p:cNvSpPr>
          <p:nvPr/>
        </p:nvSpPr>
        <p:spPr bwMode="auto">
          <a:xfrm>
            <a:off x="228600" y="76200"/>
            <a:ext cx="8763000" cy="5334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22225">
                  <a:solidFill>
                    <a:srgbClr val="000000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000000"/>
                  </a:outerShdw>
                </a:effectLst>
                <a:latin typeface="Arial Black"/>
              </a:rPr>
              <a:t>PROGRESSIVES</a:t>
            </a:r>
          </a:p>
        </p:txBody>
      </p:sp>
    </p:spTree>
    <p:extLst>
      <p:ext uri="{BB962C8B-B14F-4D97-AF65-F5344CB8AC3E}">
        <p14:creationId xmlns:p14="http://schemas.microsoft.com/office/powerpoint/2010/main" val="305154080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ChangeArrowheads="1"/>
          </p:cNvSpPr>
          <p:nvPr/>
        </p:nvSpPr>
        <p:spPr bwMode="auto">
          <a:xfrm>
            <a:off x="2495550" y="2681288"/>
            <a:ext cx="9144000" cy="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8659" name="Text Box 3"/>
          <p:cNvSpPr txBox="1">
            <a:spLocks noChangeArrowheads="1"/>
          </p:cNvSpPr>
          <p:nvPr/>
        </p:nvSpPr>
        <p:spPr bwMode="auto">
          <a:xfrm>
            <a:off x="0" y="1905000"/>
            <a:ext cx="9144000" cy="4543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3600" dirty="0">
                <a:solidFill>
                  <a:srgbClr val="000000"/>
                </a:solidFill>
                <a:latin typeface="Arial Black" pitchFamily="34" charset="0"/>
              </a:rPr>
              <a:t>Muckrakers were journalists and photographers who exposed the abuses of wealth and power.  </a:t>
            </a:r>
          </a:p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3600" dirty="0">
                <a:solidFill>
                  <a:srgbClr val="000000"/>
                </a:solidFill>
                <a:latin typeface="Arial Black" pitchFamily="34" charset="0"/>
              </a:rPr>
              <a:t>They felt it was their job to write and expose corruption in industry, cities and government. </a:t>
            </a:r>
          </a:p>
          <a:p>
            <a:pPr algn="ctr" fontAlgn="base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9A0000"/>
              </a:buClr>
              <a:buFont typeface="Wingdings" pitchFamily="2" charset="2"/>
              <a:buNone/>
              <a:defRPr/>
            </a:pPr>
            <a:r>
              <a:rPr lang="en-US" sz="4800" b="1" i="1" dirty="0">
                <a:solidFill>
                  <a:srgbClr val="000000"/>
                </a:solidFill>
                <a:latin typeface="Times New Roman" pitchFamily="18" charset="0"/>
              </a:rPr>
              <a:t>Progressives exposed corruption but offered no solutions.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 </a:t>
            </a:r>
          </a:p>
        </p:txBody>
      </p:sp>
      <p:sp>
        <p:nvSpPr>
          <p:cNvPr id="90116" name="WordArt 4"/>
          <p:cNvSpPr>
            <a:spLocks noChangeArrowheads="1" noChangeShapeType="1" noTextEdit="1"/>
          </p:cNvSpPr>
          <p:nvPr/>
        </p:nvSpPr>
        <p:spPr bwMode="auto">
          <a:xfrm>
            <a:off x="381000" y="152400"/>
            <a:ext cx="8534400" cy="457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PerspectiveBottom">
                <a:rot lat="300000" lon="0" rev="0"/>
              </a:camera>
              <a:lightRig rig="legacyHarsh3" dir="t"/>
            </a:scene3d>
            <a:sp3d extrusionH="3630600" prstMaterial="legacyMatte">
              <a:extrusionClr>
                <a:schemeClr val="accent1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SOCIAL JUSTICE</a:t>
            </a:r>
          </a:p>
        </p:txBody>
      </p:sp>
      <p:sp>
        <p:nvSpPr>
          <p:cNvPr id="198661" name="Text Box 5"/>
          <p:cNvSpPr txBox="1">
            <a:spLocks noChangeArrowheads="1"/>
          </p:cNvSpPr>
          <p:nvPr/>
        </p:nvSpPr>
        <p:spPr bwMode="auto">
          <a:xfrm>
            <a:off x="0" y="762000"/>
            <a:ext cx="9144000" cy="1830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6000" u="sng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MUCKRAKERS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36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90154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2495550" y="2681288"/>
            <a:ext cx="9144000" cy="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0" y="1295400"/>
            <a:ext cx="9144000" cy="4914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45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3600" dirty="0">
                <a:solidFill>
                  <a:srgbClr val="000000"/>
                </a:solidFill>
                <a:latin typeface="Arial Black" pitchFamily="34" charset="0"/>
              </a:rPr>
              <a:t>They believed that if the public could only see or read for itself…..</a:t>
            </a:r>
          </a:p>
          <a:p>
            <a:pPr algn="ctr" fontAlgn="base">
              <a:lnSpc>
                <a:spcPct val="80000"/>
              </a:lnSpc>
              <a:spcBef>
                <a:spcPct val="45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3600" dirty="0">
                <a:solidFill>
                  <a:srgbClr val="000000"/>
                </a:solidFill>
                <a:latin typeface="Arial Black" pitchFamily="34" charset="0"/>
              </a:rPr>
              <a:t>There would be an outcry and people would want to help make conditions better…..</a:t>
            </a:r>
          </a:p>
          <a:p>
            <a:pPr algn="ctr" fontAlgn="base">
              <a:lnSpc>
                <a:spcPct val="80000"/>
              </a:lnSpc>
              <a:spcBef>
                <a:spcPct val="45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3600" dirty="0">
                <a:solidFill>
                  <a:srgbClr val="000000"/>
                </a:solidFill>
                <a:latin typeface="Arial Black" pitchFamily="34" charset="0"/>
              </a:rPr>
              <a:t>Or demand the government to make reforms.</a:t>
            </a:r>
          </a:p>
          <a:p>
            <a:pPr algn="ctr" fontAlgn="base">
              <a:lnSpc>
                <a:spcPct val="80000"/>
              </a:lnSpc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4000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“Digging up the dirt”</a:t>
            </a:r>
            <a:r>
              <a:rPr lang="en-US" sz="4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40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=</a:t>
            </a:r>
            <a:r>
              <a:rPr lang="en-US" sz="4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</a:t>
            </a:r>
            <a:r>
              <a:rPr lang="en-US" sz="4000" b="1" i="1" dirty="0">
                <a:solidFill>
                  <a:srgbClr val="000099"/>
                </a:solidFill>
                <a:latin typeface="Arial Black" pitchFamily="34" charset="0"/>
              </a:rPr>
              <a:t>Investigative Journalism</a:t>
            </a:r>
          </a:p>
        </p:txBody>
      </p:sp>
      <p:sp>
        <p:nvSpPr>
          <p:cNvPr id="91140" name="WordArt 4"/>
          <p:cNvSpPr>
            <a:spLocks noChangeArrowheads="1" noChangeShapeType="1" noTextEdit="1"/>
          </p:cNvSpPr>
          <p:nvPr/>
        </p:nvSpPr>
        <p:spPr bwMode="auto">
          <a:xfrm>
            <a:off x="381000" y="152400"/>
            <a:ext cx="8458200" cy="457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PerspectiveBottom">
                <a:rot lat="300000" lon="0" rev="0"/>
              </a:camera>
              <a:lightRig rig="legacyHarsh3" dir="r"/>
            </a:scene3d>
            <a:sp3d extrusionH="3630600" prstMaterial="legacyMatte">
              <a:extrusionClr>
                <a:schemeClr val="accent1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SOCIAL JUSTICE</a:t>
            </a:r>
          </a:p>
        </p:txBody>
      </p:sp>
    </p:spTree>
    <p:extLst>
      <p:ext uri="{BB962C8B-B14F-4D97-AF65-F5344CB8AC3E}">
        <p14:creationId xmlns:p14="http://schemas.microsoft.com/office/powerpoint/2010/main" val="245100364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ChangeArrowheads="1"/>
          </p:cNvSpPr>
          <p:nvPr/>
        </p:nvSpPr>
        <p:spPr bwMode="auto">
          <a:xfrm>
            <a:off x="2495550" y="2681288"/>
            <a:ext cx="9144000" cy="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3091" name="Text Box 3"/>
          <p:cNvSpPr txBox="1">
            <a:spLocks noChangeArrowheads="1"/>
          </p:cNvSpPr>
          <p:nvPr/>
        </p:nvSpPr>
        <p:spPr bwMode="auto">
          <a:xfrm>
            <a:off x="0" y="2057400"/>
            <a:ext cx="9144000" cy="1068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lvl="1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28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OldCentury" pitchFamily="2" charset="0"/>
            </a:endParaRPr>
          </a:p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3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OldCentury" pitchFamily="2" charset="0"/>
            </a:endParaRPr>
          </a:p>
        </p:txBody>
      </p:sp>
      <p:sp>
        <p:nvSpPr>
          <p:cNvPr id="473093" name="Text Box 5"/>
          <p:cNvSpPr txBox="1">
            <a:spLocks noChangeArrowheads="1"/>
          </p:cNvSpPr>
          <p:nvPr/>
        </p:nvSpPr>
        <p:spPr bwMode="auto">
          <a:xfrm>
            <a:off x="0" y="762000"/>
            <a:ext cx="9144000" cy="43767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fontAlgn="base">
              <a:lnSpc>
                <a:spcPct val="75000"/>
              </a:lnSpc>
              <a:spcBef>
                <a:spcPct val="10000"/>
              </a:spcBef>
              <a:spcAft>
                <a:spcPct val="0"/>
              </a:spcAft>
              <a:defRPr/>
            </a:pPr>
            <a:r>
              <a:rPr lang="en-US" sz="4400" u="sng" dirty="0">
                <a:solidFill>
                  <a:srgbClr val="9A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Progressive Presidents</a:t>
            </a:r>
          </a:p>
          <a:p>
            <a:pPr algn="ctr" fontAlgn="base">
              <a:lnSpc>
                <a:spcPct val="75000"/>
              </a:lnSpc>
              <a:spcBef>
                <a:spcPct val="10000"/>
              </a:spcBef>
              <a:spcAft>
                <a:spcPct val="0"/>
              </a:spcAft>
              <a:defRPr/>
            </a:pPr>
            <a:endParaRPr lang="en-US" sz="4400" u="sng" dirty="0">
              <a:solidFill>
                <a:srgbClr val="9A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lvl="1" algn="ctr" fontAlgn="base">
              <a:lnSpc>
                <a:spcPct val="75000"/>
              </a:lnSpc>
              <a:spcBef>
                <a:spcPct val="1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3200" dirty="0">
                <a:solidFill>
                  <a:srgbClr val="000000"/>
                </a:solidFill>
                <a:latin typeface="Arial Black" pitchFamily="34" charset="0"/>
              </a:rPr>
              <a:t>Theodore Roosevelt</a:t>
            </a:r>
            <a:br>
              <a:rPr lang="en-US" sz="32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US" sz="3200" dirty="0">
                <a:solidFill>
                  <a:srgbClr val="000000"/>
                </a:solidFill>
                <a:latin typeface="Arial Black" pitchFamily="34" charset="0"/>
              </a:rPr>
              <a:t>1901 to 1909</a:t>
            </a:r>
          </a:p>
          <a:p>
            <a:pPr lvl="1" algn="ctr" fontAlgn="base">
              <a:lnSpc>
                <a:spcPct val="75000"/>
              </a:lnSpc>
              <a:spcBef>
                <a:spcPct val="10000"/>
              </a:spcBef>
              <a:spcAft>
                <a:spcPct val="0"/>
              </a:spcAft>
              <a:buFontTx/>
              <a:buChar char="•"/>
              <a:defRPr/>
            </a:pPr>
            <a:endParaRPr lang="en-US" sz="3200" dirty="0">
              <a:solidFill>
                <a:srgbClr val="000000"/>
              </a:solidFill>
              <a:latin typeface="Arial Black" pitchFamily="34" charset="0"/>
            </a:endParaRPr>
          </a:p>
          <a:p>
            <a:pPr lvl="1" algn="ctr" fontAlgn="base">
              <a:lnSpc>
                <a:spcPct val="75000"/>
              </a:lnSpc>
              <a:spcBef>
                <a:spcPct val="1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3200" dirty="0">
                <a:solidFill>
                  <a:srgbClr val="000000"/>
                </a:solidFill>
                <a:latin typeface="Arial Black" pitchFamily="34" charset="0"/>
              </a:rPr>
              <a:t>William Howard Taft</a:t>
            </a:r>
            <a:br>
              <a:rPr lang="en-US" sz="32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US" sz="3200" dirty="0">
                <a:solidFill>
                  <a:srgbClr val="000000"/>
                </a:solidFill>
                <a:latin typeface="Arial Black" pitchFamily="34" charset="0"/>
              </a:rPr>
              <a:t>1909 to 1913</a:t>
            </a:r>
          </a:p>
          <a:p>
            <a:pPr lvl="1" algn="ctr" fontAlgn="base">
              <a:lnSpc>
                <a:spcPct val="75000"/>
              </a:lnSpc>
              <a:spcBef>
                <a:spcPct val="10000"/>
              </a:spcBef>
              <a:spcAft>
                <a:spcPct val="0"/>
              </a:spcAft>
              <a:buFontTx/>
              <a:buChar char="•"/>
              <a:defRPr/>
            </a:pPr>
            <a:endParaRPr lang="en-US" sz="3200" dirty="0">
              <a:solidFill>
                <a:srgbClr val="000000"/>
              </a:solidFill>
              <a:latin typeface="Arial Black" pitchFamily="34" charset="0"/>
            </a:endParaRPr>
          </a:p>
          <a:p>
            <a:pPr lvl="1" algn="ctr" fontAlgn="base">
              <a:lnSpc>
                <a:spcPct val="75000"/>
              </a:lnSpc>
              <a:spcBef>
                <a:spcPct val="1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3200" dirty="0">
                <a:solidFill>
                  <a:srgbClr val="000000"/>
                </a:solidFill>
                <a:latin typeface="Arial Black" pitchFamily="34" charset="0"/>
              </a:rPr>
              <a:t>Woodrow Wilson</a:t>
            </a:r>
            <a:br>
              <a:rPr lang="en-US" sz="32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US" sz="3200" dirty="0">
                <a:solidFill>
                  <a:srgbClr val="000000"/>
                </a:solidFill>
                <a:latin typeface="Arial Black" pitchFamily="34" charset="0"/>
              </a:rPr>
              <a:t>1913 to 1921</a:t>
            </a:r>
          </a:p>
        </p:txBody>
      </p:sp>
    </p:spTree>
    <p:extLst>
      <p:ext uri="{BB962C8B-B14F-4D97-AF65-F5344CB8AC3E}">
        <p14:creationId xmlns:p14="http://schemas.microsoft.com/office/powerpoint/2010/main" val="71777676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1026"/>
          <p:cNvSpPr>
            <a:spLocks noChangeArrowheads="1"/>
          </p:cNvSpPr>
          <p:nvPr/>
        </p:nvSpPr>
        <p:spPr bwMode="auto">
          <a:xfrm>
            <a:off x="0" y="-23148925"/>
            <a:ext cx="9144000" cy="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486" name="Rectangle 1190"/>
          <p:cNvSpPr>
            <a:spLocks noChangeArrowheads="1"/>
          </p:cNvSpPr>
          <p:nvPr/>
        </p:nvSpPr>
        <p:spPr bwMode="auto">
          <a:xfrm>
            <a:off x="0" y="-11098213"/>
            <a:ext cx="9144000" cy="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3188" name="Group 1274"/>
          <p:cNvGrpSpPr>
            <a:grpSpLocks/>
          </p:cNvGrpSpPr>
          <p:nvPr/>
        </p:nvGrpSpPr>
        <p:grpSpPr bwMode="auto">
          <a:xfrm>
            <a:off x="0" y="0"/>
            <a:ext cx="9144000" cy="703263"/>
            <a:chOff x="-3" y="4317"/>
            <a:chExt cx="2450" cy="2134"/>
          </a:xfrm>
        </p:grpSpPr>
        <p:grpSp>
          <p:nvGrpSpPr>
            <p:cNvPr id="93288" name="Group 1275"/>
            <p:cNvGrpSpPr>
              <a:grpSpLocks/>
            </p:cNvGrpSpPr>
            <p:nvPr/>
          </p:nvGrpSpPr>
          <p:grpSpPr bwMode="auto">
            <a:xfrm>
              <a:off x="0" y="4320"/>
              <a:ext cx="2444" cy="2128"/>
              <a:chOff x="0" y="4320"/>
              <a:chExt cx="2444" cy="2128"/>
            </a:xfrm>
          </p:grpSpPr>
          <p:grpSp>
            <p:nvGrpSpPr>
              <p:cNvPr id="93290" name="Group 1276"/>
              <p:cNvGrpSpPr>
                <a:grpSpLocks/>
              </p:cNvGrpSpPr>
              <p:nvPr/>
            </p:nvGrpSpPr>
            <p:grpSpPr bwMode="auto">
              <a:xfrm>
                <a:off x="0" y="4320"/>
                <a:ext cx="291" cy="2128"/>
                <a:chOff x="0" y="4320"/>
                <a:chExt cx="291" cy="2128"/>
              </a:xfrm>
            </p:grpSpPr>
            <p:sp>
              <p:nvSpPr>
                <p:cNvPr id="184573" name="Rectangle 1277"/>
                <p:cNvSpPr>
                  <a:spLocks noChangeArrowheads="1"/>
                </p:cNvSpPr>
                <p:nvPr/>
              </p:nvSpPr>
              <p:spPr bwMode="auto">
                <a:xfrm>
                  <a:off x="0" y="4322"/>
                  <a:ext cx="291" cy="2124"/>
                </a:xfrm>
                <a:prstGeom prst="rect">
                  <a:avLst/>
                </a:prstGeom>
                <a:solidFill>
                  <a:srgbClr val="000080"/>
                </a:solidFill>
                <a:ln>
                  <a:noFill/>
                </a:ln>
                <a:effectLst/>
                <a:extLst/>
              </p:spPr>
              <p:txBody>
                <a:bodyPr wrap="none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93307" name="Group 1278"/>
                <p:cNvGrpSpPr>
                  <a:grpSpLocks/>
                </p:cNvGrpSpPr>
                <p:nvPr/>
              </p:nvGrpSpPr>
              <p:grpSpPr bwMode="auto">
                <a:xfrm>
                  <a:off x="0" y="4320"/>
                  <a:ext cx="291" cy="2128"/>
                  <a:chOff x="0" y="4320"/>
                  <a:chExt cx="291" cy="2128"/>
                </a:xfrm>
              </p:grpSpPr>
              <p:sp>
                <p:nvSpPr>
                  <p:cNvPr id="93308" name="Rectangle 127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320"/>
                    <a:ext cx="291" cy="2128"/>
                  </a:xfrm>
                  <a:prstGeom prst="rect">
                    <a:avLst/>
                  </a:prstGeom>
                  <a:solidFill>
                    <a:srgbClr val="000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000" b="1">
                        <a:solidFill>
                          <a:srgbClr val="FFFFFF"/>
                        </a:solidFill>
                        <a:latin typeface="Arial Black" pitchFamily="34" charset="0"/>
                        <a:cs typeface="Arial" charset="0"/>
                      </a:rPr>
                      <a:t>Muck</a:t>
                    </a:r>
                  </a:p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000" b="1">
                        <a:solidFill>
                          <a:srgbClr val="FFFFFF"/>
                        </a:solidFill>
                        <a:latin typeface="Arial Black" pitchFamily="34" charset="0"/>
                        <a:cs typeface="Arial" charset="0"/>
                      </a:rPr>
                      <a:t>raker</a:t>
                    </a:r>
                    <a:endParaRPr lang="en-US" sz="2000">
                      <a:solidFill>
                        <a:srgbClr val="000000"/>
                      </a:solidFill>
                      <a:latin typeface="Arial Black" pitchFamily="34" charset="0"/>
                    </a:endParaRPr>
                  </a:p>
                </p:txBody>
              </p:sp>
              <p:sp>
                <p:nvSpPr>
                  <p:cNvPr id="184576" name="Rectangle 128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322"/>
                    <a:ext cx="291" cy="212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grpSp>
            <p:nvGrpSpPr>
              <p:cNvPr id="93291" name="Group 1281"/>
              <p:cNvGrpSpPr>
                <a:grpSpLocks/>
              </p:cNvGrpSpPr>
              <p:nvPr/>
            </p:nvGrpSpPr>
            <p:grpSpPr bwMode="auto">
              <a:xfrm>
                <a:off x="291" y="4320"/>
                <a:ext cx="601" cy="2128"/>
                <a:chOff x="291" y="4320"/>
                <a:chExt cx="601" cy="2128"/>
              </a:xfrm>
            </p:grpSpPr>
            <p:sp>
              <p:nvSpPr>
                <p:cNvPr id="184578" name="Rectangle 1282"/>
                <p:cNvSpPr>
                  <a:spLocks noChangeArrowheads="1"/>
                </p:cNvSpPr>
                <p:nvPr/>
              </p:nvSpPr>
              <p:spPr bwMode="auto">
                <a:xfrm>
                  <a:off x="291" y="4322"/>
                  <a:ext cx="601" cy="2124"/>
                </a:xfrm>
                <a:prstGeom prst="rect">
                  <a:avLst/>
                </a:prstGeom>
                <a:solidFill>
                  <a:srgbClr val="000080"/>
                </a:solidFill>
                <a:ln>
                  <a:noFill/>
                </a:ln>
                <a:effectLst/>
                <a:extLst/>
              </p:spPr>
              <p:txBody>
                <a:bodyPr wrap="none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93303" name="Group 1283"/>
                <p:cNvGrpSpPr>
                  <a:grpSpLocks/>
                </p:cNvGrpSpPr>
                <p:nvPr/>
              </p:nvGrpSpPr>
              <p:grpSpPr bwMode="auto">
                <a:xfrm>
                  <a:off x="291" y="4320"/>
                  <a:ext cx="601" cy="2128"/>
                  <a:chOff x="291" y="4320"/>
                  <a:chExt cx="601" cy="2128"/>
                </a:xfrm>
              </p:grpSpPr>
              <p:sp>
                <p:nvSpPr>
                  <p:cNvPr id="93304" name="Rectangle 1284"/>
                  <p:cNvSpPr>
                    <a:spLocks noChangeArrowheads="1"/>
                  </p:cNvSpPr>
                  <p:nvPr/>
                </p:nvSpPr>
                <p:spPr bwMode="auto">
                  <a:xfrm>
                    <a:off x="291" y="4320"/>
                    <a:ext cx="601" cy="2128"/>
                  </a:xfrm>
                  <a:prstGeom prst="rect">
                    <a:avLst/>
                  </a:prstGeom>
                  <a:solidFill>
                    <a:srgbClr val="000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400" b="1">
                        <a:solidFill>
                          <a:srgbClr val="FFFFFF"/>
                        </a:solidFill>
                        <a:latin typeface="Arial Black" pitchFamily="34" charset="0"/>
                        <a:cs typeface="Arial" charset="0"/>
                      </a:rPr>
                      <a:t>Work</a:t>
                    </a:r>
                    <a:endParaRPr lang="en-US" sz="2400">
                      <a:solidFill>
                        <a:srgbClr val="000000"/>
                      </a:solidFill>
                      <a:latin typeface="Arial Black" pitchFamily="34" charset="0"/>
                    </a:endParaRPr>
                  </a:p>
                </p:txBody>
              </p:sp>
              <p:sp>
                <p:nvSpPr>
                  <p:cNvPr id="184581" name="Rectangle 1285"/>
                  <p:cNvSpPr>
                    <a:spLocks noChangeArrowheads="1"/>
                  </p:cNvSpPr>
                  <p:nvPr/>
                </p:nvSpPr>
                <p:spPr bwMode="auto">
                  <a:xfrm>
                    <a:off x="291" y="4322"/>
                    <a:ext cx="601" cy="212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grpSp>
            <p:nvGrpSpPr>
              <p:cNvPr id="93292" name="Group 1286"/>
              <p:cNvGrpSpPr>
                <a:grpSpLocks/>
              </p:cNvGrpSpPr>
              <p:nvPr/>
            </p:nvGrpSpPr>
            <p:grpSpPr bwMode="auto">
              <a:xfrm>
                <a:off x="892" y="4320"/>
                <a:ext cx="757" cy="2128"/>
                <a:chOff x="892" y="4320"/>
                <a:chExt cx="757" cy="2128"/>
              </a:xfrm>
            </p:grpSpPr>
            <p:sp>
              <p:nvSpPr>
                <p:cNvPr id="184583" name="Rectangle 1287"/>
                <p:cNvSpPr>
                  <a:spLocks noChangeArrowheads="1"/>
                </p:cNvSpPr>
                <p:nvPr/>
              </p:nvSpPr>
              <p:spPr bwMode="auto">
                <a:xfrm>
                  <a:off x="892" y="4322"/>
                  <a:ext cx="757" cy="2124"/>
                </a:xfrm>
                <a:prstGeom prst="rect">
                  <a:avLst/>
                </a:prstGeom>
                <a:solidFill>
                  <a:srgbClr val="000080"/>
                </a:solidFill>
                <a:ln>
                  <a:noFill/>
                </a:ln>
                <a:effectLst/>
                <a:extLst/>
              </p:spPr>
              <p:txBody>
                <a:bodyPr wrap="none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93299" name="Group 1288"/>
                <p:cNvGrpSpPr>
                  <a:grpSpLocks/>
                </p:cNvGrpSpPr>
                <p:nvPr/>
              </p:nvGrpSpPr>
              <p:grpSpPr bwMode="auto">
                <a:xfrm>
                  <a:off x="892" y="4320"/>
                  <a:ext cx="757" cy="2128"/>
                  <a:chOff x="892" y="4320"/>
                  <a:chExt cx="757" cy="2128"/>
                </a:xfrm>
              </p:grpSpPr>
              <p:sp>
                <p:nvSpPr>
                  <p:cNvPr id="93300" name="Rectangle 1289"/>
                  <p:cNvSpPr>
                    <a:spLocks noChangeArrowheads="1"/>
                  </p:cNvSpPr>
                  <p:nvPr/>
                </p:nvSpPr>
                <p:spPr bwMode="auto">
                  <a:xfrm>
                    <a:off x="892" y="4320"/>
                    <a:ext cx="757" cy="2128"/>
                  </a:xfrm>
                  <a:prstGeom prst="rect">
                    <a:avLst/>
                  </a:prstGeom>
                  <a:solidFill>
                    <a:srgbClr val="000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400" b="1">
                        <a:solidFill>
                          <a:srgbClr val="FFFFFF"/>
                        </a:solidFill>
                        <a:latin typeface="Arial Black" pitchFamily="34" charset="0"/>
                        <a:cs typeface="Arial" charset="0"/>
                      </a:rPr>
                      <a:t>Subject</a:t>
                    </a:r>
                    <a:endParaRPr lang="en-US" sz="2400">
                      <a:solidFill>
                        <a:srgbClr val="000000"/>
                      </a:solidFill>
                      <a:latin typeface="Arial Black" pitchFamily="34" charset="0"/>
                    </a:endParaRPr>
                  </a:p>
                </p:txBody>
              </p:sp>
              <p:sp>
                <p:nvSpPr>
                  <p:cNvPr id="184586" name="Rectangle 1290"/>
                  <p:cNvSpPr>
                    <a:spLocks noChangeArrowheads="1"/>
                  </p:cNvSpPr>
                  <p:nvPr/>
                </p:nvSpPr>
                <p:spPr bwMode="auto">
                  <a:xfrm>
                    <a:off x="892" y="4322"/>
                    <a:ext cx="757" cy="212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grpSp>
            <p:nvGrpSpPr>
              <p:cNvPr id="93293" name="Group 1291"/>
              <p:cNvGrpSpPr>
                <a:grpSpLocks/>
              </p:cNvGrpSpPr>
              <p:nvPr/>
            </p:nvGrpSpPr>
            <p:grpSpPr bwMode="auto">
              <a:xfrm>
                <a:off x="1649" y="4320"/>
                <a:ext cx="795" cy="2128"/>
                <a:chOff x="1649" y="4320"/>
                <a:chExt cx="795" cy="2128"/>
              </a:xfrm>
            </p:grpSpPr>
            <p:sp>
              <p:nvSpPr>
                <p:cNvPr id="184588" name="Rectangle 1292"/>
                <p:cNvSpPr>
                  <a:spLocks noChangeArrowheads="1"/>
                </p:cNvSpPr>
                <p:nvPr/>
              </p:nvSpPr>
              <p:spPr bwMode="auto">
                <a:xfrm>
                  <a:off x="1649" y="4322"/>
                  <a:ext cx="795" cy="2124"/>
                </a:xfrm>
                <a:prstGeom prst="rect">
                  <a:avLst/>
                </a:prstGeom>
                <a:solidFill>
                  <a:srgbClr val="000080"/>
                </a:solidFill>
                <a:ln>
                  <a:noFill/>
                </a:ln>
                <a:effectLst/>
                <a:extLst/>
              </p:spPr>
              <p:txBody>
                <a:bodyPr wrap="none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93295" name="Group 1293"/>
                <p:cNvGrpSpPr>
                  <a:grpSpLocks/>
                </p:cNvGrpSpPr>
                <p:nvPr/>
              </p:nvGrpSpPr>
              <p:grpSpPr bwMode="auto">
                <a:xfrm>
                  <a:off x="1649" y="4320"/>
                  <a:ext cx="795" cy="2128"/>
                  <a:chOff x="1649" y="4320"/>
                  <a:chExt cx="795" cy="2128"/>
                </a:xfrm>
              </p:grpSpPr>
              <p:sp>
                <p:nvSpPr>
                  <p:cNvPr id="93296" name="Rectangle 1294"/>
                  <p:cNvSpPr>
                    <a:spLocks noChangeArrowheads="1"/>
                  </p:cNvSpPr>
                  <p:nvPr/>
                </p:nvSpPr>
                <p:spPr bwMode="auto">
                  <a:xfrm>
                    <a:off x="1649" y="4320"/>
                    <a:ext cx="795" cy="2128"/>
                  </a:xfrm>
                  <a:prstGeom prst="rect">
                    <a:avLst/>
                  </a:prstGeom>
                  <a:solidFill>
                    <a:srgbClr val="000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400" b="1">
                        <a:solidFill>
                          <a:srgbClr val="FFFFFF"/>
                        </a:solidFill>
                        <a:latin typeface="Arial Black" pitchFamily="34" charset="0"/>
                        <a:cs typeface="Arial" charset="0"/>
                      </a:rPr>
                      <a:t>Results</a:t>
                    </a:r>
                    <a:endParaRPr lang="en-US" sz="2400">
                      <a:solidFill>
                        <a:srgbClr val="000000"/>
                      </a:solidFill>
                      <a:latin typeface="Arial Black" pitchFamily="34" charset="0"/>
                    </a:endParaRPr>
                  </a:p>
                </p:txBody>
              </p:sp>
              <p:sp>
                <p:nvSpPr>
                  <p:cNvPr id="184591" name="Rectangle 1295"/>
                  <p:cNvSpPr>
                    <a:spLocks noChangeArrowheads="1"/>
                  </p:cNvSpPr>
                  <p:nvPr/>
                </p:nvSpPr>
                <p:spPr bwMode="auto">
                  <a:xfrm>
                    <a:off x="1649" y="4322"/>
                    <a:ext cx="795" cy="212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</p:grpSp>
        <p:sp>
          <p:nvSpPr>
            <p:cNvPr id="184592" name="Rectangle 1296"/>
            <p:cNvSpPr>
              <a:spLocks noChangeArrowheads="1"/>
            </p:cNvSpPr>
            <p:nvPr/>
          </p:nvSpPr>
          <p:spPr bwMode="auto">
            <a:xfrm>
              <a:off x="-3" y="4317"/>
              <a:ext cx="2450" cy="213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84593" name="Rectangle 1297"/>
          <p:cNvSpPr>
            <a:spLocks noChangeArrowheads="1"/>
          </p:cNvSpPr>
          <p:nvPr/>
        </p:nvSpPr>
        <p:spPr bwMode="auto">
          <a:xfrm>
            <a:off x="0" y="-9409113"/>
            <a:ext cx="9144000" cy="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3190" name="Group 1360"/>
          <p:cNvGrpSpPr>
            <a:grpSpLocks/>
          </p:cNvGrpSpPr>
          <p:nvPr/>
        </p:nvGrpSpPr>
        <p:grpSpPr bwMode="auto">
          <a:xfrm>
            <a:off x="0" y="685800"/>
            <a:ext cx="9144000" cy="6172200"/>
            <a:chOff x="-3" y="4317"/>
            <a:chExt cx="2450" cy="7540"/>
          </a:xfrm>
        </p:grpSpPr>
        <p:grpSp>
          <p:nvGrpSpPr>
            <p:cNvPr id="93226" name="Group 1358"/>
            <p:cNvGrpSpPr>
              <a:grpSpLocks/>
            </p:cNvGrpSpPr>
            <p:nvPr/>
          </p:nvGrpSpPr>
          <p:grpSpPr bwMode="auto">
            <a:xfrm>
              <a:off x="0" y="4320"/>
              <a:ext cx="2444" cy="7534"/>
              <a:chOff x="0" y="4320"/>
              <a:chExt cx="2444" cy="7534"/>
            </a:xfrm>
          </p:grpSpPr>
          <p:grpSp>
            <p:nvGrpSpPr>
              <p:cNvPr id="93228" name="Group 1313"/>
              <p:cNvGrpSpPr>
                <a:grpSpLocks/>
              </p:cNvGrpSpPr>
              <p:nvPr/>
            </p:nvGrpSpPr>
            <p:grpSpPr bwMode="auto">
              <a:xfrm>
                <a:off x="0" y="4320"/>
                <a:ext cx="291" cy="2818"/>
                <a:chOff x="0" y="4320"/>
                <a:chExt cx="291" cy="2818"/>
              </a:xfrm>
            </p:grpSpPr>
            <p:sp>
              <p:nvSpPr>
                <p:cNvPr id="184608" name="Rectangle 1312"/>
                <p:cNvSpPr>
                  <a:spLocks noChangeArrowheads="1"/>
                </p:cNvSpPr>
                <p:nvPr/>
              </p:nvSpPr>
              <p:spPr bwMode="auto">
                <a:xfrm>
                  <a:off x="0" y="4327"/>
                  <a:ext cx="291" cy="281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/>
              </p:spPr>
              <p:txBody>
                <a:bodyPr wrap="none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93285" name="Group 1311"/>
                <p:cNvGrpSpPr>
                  <a:grpSpLocks/>
                </p:cNvGrpSpPr>
                <p:nvPr/>
              </p:nvGrpSpPr>
              <p:grpSpPr bwMode="auto">
                <a:xfrm>
                  <a:off x="0" y="4320"/>
                  <a:ext cx="291" cy="2818"/>
                  <a:chOff x="0" y="4320"/>
                  <a:chExt cx="291" cy="2818"/>
                </a:xfrm>
              </p:grpSpPr>
              <p:sp>
                <p:nvSpPr>
                  <p:cNvPr id="93286" name="Rectangle 129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320"/>
                    <a:ext cx="291" cy="2818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600">
                        <a:solidFill>
                          <a:srgbClr val="000000"/>
                        </a:solidFill>
                        <a:latin typeface="Arial Black" pitchFamily="34" charset="0"/>
                        <a:cs typeface="Arial" charset="0"/>
                      </a:rPr>
                      <a:t>Thomas Nast</a:t>
                    </a:r>
                    <a:endParaRPr lang="en-US" sz="1600">
                      <a:solidFill>
                        <a:srgbClr val="000000"/>
                      </a:solidFill>
                      <a:latin typeface="Arial Black" pitchFamily="34" charset="0"/>
                    </a:endParaRPr>
                  </a:p>
                </p:txBody>
              </p:sp>
              <p:sp>
                <p:nvSpPr>
                  <p:cNvPr id="184606" name="Rectangle 13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327"/>
                    <a:ext cx="291" cy="28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grpSp>
            <p:nvGrpSpPr>
              <p:cNvPr id="93229" name="Group 1317"/>
              <p:cNvGrpSpPr>
                <a:grpSpLocks/>
              </p:cNvGrpSpPr>
              <p:nvPr/>
            </p:nvGrpSpPr>
            <p:grpSpPr bwMode="auto">
              <a:xfrm>
                <a:off x="291" y="4320"/>
                <a:ext cx="601" cy="2818"/>
                <a:chOff x="291" y="4320"/>
                <a:chExt cx="601" cy="2818"/>
              </a:xfrm>
            </p:grpSpPr>
            <p:sp>
              <p:nvSpPr>
                <p:cNvPr id="184612" name="Rectangle 1316"/>
                <p:cNvSpPr>
                  <a:spLocks noChangeArrowheads="1"/>
                </p:cNvSpPr>
                <p:nvPr/>
              </p:nvSpPr>
              <p:spPr bwMode="auto">
                <a:xfrm>
                  <a:off x="291" y="4327"/>
                  <a:ext cx="601" cy="281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/>
              </p:spPr>
              <p:txBody>
                <a:bodyPr wrap="none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93281" name="Group 1315"/>
                <p:cNvGrpSpPr>
                  <a:grpSpLocks/>
                </p:cNvGrpSpPr>
                <p:nvPr/>
              </p:nvGrpSpPr>
              <p:grpSpPr bwMode="auto">
                <a:xfrm>
                  <a:off x="291" y="4320"/>
                  <a:ext cx="601" cy="2818"/>
                  <a:chOff x="291" y="4320"/>
                  <a:chExt cx="601" cy="2818"/>
                </a:xfrm>
              </p:grpSpPr>
              <p:sp>
                <p:nvSpPr>
                  <p:cNvPr id="93282" name="Rectangle 1299"/>
                  <p:cNvSpPr>
                    <a:spLocks noChangeArrowheads="1"/>
                  </p:cNvSpPr>
                  <p:nvPr/>
                </p:nvSpPr>
                <p:spPr bwMode="auto">
                  <a:xfrm>
                    <a:off x="291" y="4320"/>
                    <a:ext cx="601" cy="2818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>
                        <a:solidFill>
                          <a:srgbClr val="000000"/>
                        </a:solidFill>
                        <a:latin typeface="Arial Black" pitchFamily="34" charset="0"/>
                      </a:rPr>
                      <a:t>Political</a:t>
                    </a:r>
                    <a:br>
                      <a:rPr lang="en-US">
                        <a:solidFill>
                          <a:srgbClr val="000000"/>
                        </a:solidFill>
                        <a:latin typeface="Arial Black" pitchFamily="34" charset="0"/>
                      </a:rPr>
                    </a:br>
                    <a:r>
                      <a:rPr lang="en-US">
                        <a:solidFill>
                          <a:srgbClr val="000000"/>
                        </a:solidFill>
                        <a:latin typeface="Arial Black" pitchFamily="34" charset="0"/>
                      </a:rPr>
                      <a:t>Cartoons</a:t>
                    </a:r>
                  </a:p>
                </p:txBody>
              </p:sp>
              <p:sp>
                <p:nvSpPr>
                  <p:cNvPr id="184610" name="Rectangle 1314"/>
                  <p:cNvSpPr>
                    <a:spLocks noChangeArrowheads="1"/>
                  </p:cNvSpPr>
                  <p:nvPr/>
                </p:nvSpPr>
                <p:spPr bwMode="auto">
                  <a:xfrm>
                    <a:off x="291" y="4327"/>
                    <a:ext cx="601" cy="28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grpSp>
            <p:nvGrpSpPr>
              <p:cNvPr id="93230" name="Group 1321"/>
              <p:cNvGrpSpPr>
                <a:grpSpLocks/>
              </p:cNvGrpSpPr>
              <p:nvPr/>
            </p:nvGrpSpPr>
            <p:grpSpPr bwMode="auto">
              <a:xfrm>
                <a:off x="892" y="4320"/>
                <a:ext cx="757" cy="2818"/>
                <a:chOff x="892" y="4320"/>
                <a:chExt cx="757" cy="2818"/>
              </a:xfrm>
            </p:grpSpPr>
            <p:sp>
              <p:nvSpPr>
                <p:cNvPr id="184616" name="Rectangle 1320"/>
                <p:cNvSpPr>
                  <a:spLocks noChangeArrowheads="1"/>
                </p:cNvSpPr>
                <p:nvPr/>
              </p:nvSpPr>
              <p:spPr bwMode="auto">
                <a:xfrm>
                  <a:off x="892" y="4327"/>
                  <a:ext cx="757" cy="281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/>
              </p:spPr>
              <p:txBody>
                <a:bodyPr wrap="none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93277" name="Group 1319"/>
                <p:cNvGrpSpPr>
                  <a:grpSpLocks/>
                </p:cNvGrpSpPr>
                <p:nvPr/>
              </p:nvGrpSpPr>
              <p:grpSpPr bwMode="auto">
                <a:xfrm>
                  <a:off x="892" y="4320"/>
                  <a:ext cx="757" cy="2818"/>
                  <a:chOff x="892" y="4320"/>
                  <a:chExt cx="757" cy="2818"/>
                </a:xfrm>
              </p:grpSpPr>
              <p:sp>
                <p:nvSpPr>
                  <p:cNvPr id="93278" name="Rectangle 1300"/>
                  <p:cNvSpPr>
                    <a:spLocks noChangeArrowheads="1"/>
                  </p:cNvSpPr>
                  <p:nvPr/>
                </p:nvSpPr>
                <p:spPr bwMode="auto">
                  <a:xfrm>
                    <a:off x="892" y="4320"/>
                    <a:ext cx="757" cy="2818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000">
                        <a:solidFill>
                          <a:srgbClr val="000000"/>
                        </a:solidFill>
                        <a:latin typeface="Arial Black" pitchFamily="34" charset="0"/>
                      </a:rPr>
                      <a:t>Political corruption by NYC's political machine, Tammany Hall, led by Boss Tweed.</a:t>
                    </a:r>
                  </a:p>
                </p:txBody>
              </p:sp>
              <p:sp>
                <p:nvSpPr>
                  <p:cNvPr id="184614" name="Rectangle 1318"/>
                  <p:cNvSpPr>
                    <a:spLocks noChangeArrowheads="1"/>
                  </p:cNvSpPr>
                  <p:nvPr/>
                </p:nvSpPr>
                <p:spPr bwMode="auto">
                  <a:xfrm>
                    <a:off x="892" y="4327"/>
                    <a:ext cx="757" cy="28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grpSp>
            <p:nvGrpSpPr>
              <p:cNvPr id="93231" name="Group 1325"/>
              <p:cNvGrpSpPr>
                <a:grpSpLocks/>
              </p:cNvGrpSpPr>
              <p:nvPr/>
            </p:nvGrpSpPr>
            <p:grpSpPr bwMode="auto">
              <a:xfrm>
                <a:off x="1649" y="4320"/>
                <a:ext cx="795" cy="2818"/>
                <a:chOff x="1649" y="4320"/>
                <a:chExt cx="795" cy="2818"/>
              </a:xfrm>
            </p:grpSpPr>
            <p:sp>
              <p:nvSpPr>
                <p:cNvPr id="184620" name="Rectangle 1324"/>
                <p:cNvSpPr>
                  <a:spLocks noChangeArrowheads="1"/>
                </p:cNvSpPr>
                <p:nvPr/>
              </p:nvSpPr>
              <p:spPr bwMode="auto">
                <a:xfrm>
                  <a:off x="1649" y="4327"/>
                  <a:ext cx="795" cy="281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/>
              </p:spPr>
              <p:txBody>
                <a:bodyPr wrap="none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93273" name="Group 1323"/>
                <p:cNvGrpSpPr>
                  <a:grpSpLocks/>
                </p:cNvGrpSpPr>
                <p:nvPr/>
              </p:nvGrpSpPr>
              <p:grpSpPr bwMode="auto">
                <a:xfrm>
                  <a:off x="1649" y="4320"/>
                  <a:ext cx="795" cy="2818"/>
                  <a:chOff x="1649" y="4320"/>
                  <a:chExt cx="795" cy="2818"/>
                </a:xfrm>
              </p:grpSpPr>
              <p:sp>
                <p:nvSpPr>
                  <p:cNvPr id="93274" name="Rectangle 1301"/>
                  <p:cNvSpPr>
                    <a:spLocks noChangeArrowheads="1"/>
                  </p:cNvSpPr>
                  <p:nvPr/>
                </p:nvSpPr>
                <p:spPr bwMode="auto">
                  <a:xfrm>
                    <a:off x="1649" y="4320"/>
                    <a:ext cx="795" cy="2818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Arial Black" pitchFamily="34" charset="0"/>
                    </a:endParaRPr>
                  </a:p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000">
                        <a:solidFill>
                          <a:srgbClr val="000000"/>
                        </a:solidFill>
                        <a:latin typeface="Arial Black" pitchFamily="34" charset="0"/>
                      </a:rPr>
                      <a:t>Tweed was convicted of embezzlement and died in prison.</a:t>
                    </a:r>
                  </a:p>
                </p:txBody>
              </p:sp>
              <p:sp>
                <p:nvSpPr>
                  <p:cNvPr id="184618" name="Rectangle 1322"/>
                  <p:cNvSpPr>
                    <a:spLocks noChangeArrowheads="1"/>
                  </p:cNvSpPr>
                  <p:nvPr/>
                </p:nvSpPr>
                <p:spPr bwMode="auto">
                  <a:xfrm>
                    <a:off x="1649" y="4327"/>
                    <a:ext cx="795" cy="28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grpSp>
            <p:nvGrpSpPr>
              <p:cNvPr id="93232" name="Group 1329"/>
              <p:cNvGrpSpPr>
                <a:grpSpLocks/>
              </p:cNvGrpSpPr>
              <p:nvPr/>
            </p:nvGrpSpPr>
            <p:grpSpPr bwMode="auto">
              <a:xfrm>
                <a:off x="0" y="7138"/>
                <a:ext cx="291" cy="2358"/>
                <a:chOff x="0" y="7138"/>
                <a:chExt cx="291" cy="2358"/>
              </a:xfrm>
            </p:grpSpPr>
            <p:sp>
              <p:nvSpPr>
                <p:cNvPr id="184624" name="Rectangle 1328"/>
                <p:cNvSpPr>
                  <a:spLocks noChangeArrowheads="1"/>
                </p:cNvSpPr>
                <p:nvPr/>
              </p:nvSpPr>
              <p:spPr bwMode="auto">
                <a:xfrm>
                  <a:off x="0" y="7145"/>
                  <a:ext cx="291" cy="234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/>
              </p:spPr>
              <p:txBody>
                <a:bodyPr wrap="none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93269" name="Group 1327"/>
                <p:cNvGrpSpPr>
                  <a:grpSpLocks/>
                </p:cNvGrpSpPr>
                <p:nvPr/>
              </p:nvGrpSpPr>
              <p:grpSpPr bwMode="auto">
                <a:xfrm>
                  <a:off x="0" y="7138"/>
                  <a:ext cx="291" cy="2358"/>
                  <a:chOff x="0" y="7138"/>
                  <a:chExt cx="291" cy="2358"/>
                </a:xfrm>
              </p:grpSpPr>
              <p:sp>
                <p:nvSpPr>
                  <p:cNvPr id="93270" name="Rectangle 130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7138"/>
                    <a:ext cx="291" cy="2358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>
                        <a:solidFill>
                          <a:srgbClr val="000000"/>
                        </a:solidFill>
                        <a:latin typeface="Arial Black" pitchFamily="34" charset="0"/>
                        <a:cs typeface="Arial" charset="0"/>
                      </a:rPr>
                      <a:t>Jacob Riis</a:t>
                    </a:r>
                  </a:p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 Black" pitchFamily="34" charset="0"/>
                      <a:cs typeface="Arial" charset="0"/>
                    </a:endParaRPr>
                  </a:p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>
                        <a:solidFill>
                          <a:srgbClr val="000000"/>
                        </a:solidFill>
                        <a:latin typeface="Arial Black" pitchFamily="34" charset="0"/>
                        <a:cs typeface="Arial" charset="0"/>
                      </a:rPr>
                      <a:t>John Spargo</a:t>
                    </a:r>
                    <a:endParaRPr lang="en-US">
                      <a:solidFill>
                        <a:srgbClr val="000000"/>
                      </a:solidFill>
                      <a:latin typeface="Arial Black" pitchFamily="34" charset="0"/>
                    </a:endParaRPr>
                  </a:p>
                </p:txBody>
              </p:sp>
              <p:sp>
                <p:nvSpPr>
                  <p:cNvPr id="184622" name="Rectangle 1326"/>
                  <p:cNvSpPr>
                    <a:spLocks noChangeArrowheads="1"/>
                  </p:cNvSpPr>
                  <p:nvPr/>
                </p:nvSpPr>
                <p:spPr bwMode="auto">
                  <a:xfrm>
                    <a:off x="0" y="7145"/>
                    <a:ext cx="291" cy="2345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grpSp>
            <p:nvGrpSpPr>
              <p:cNvPr id="93233" name="Group 1333"/>
              <p:cNvGrpSpPr>
                <a:grpSpLocks/>
              </p:cNvGrpSpPr>
              <p:nvPr/>
            </p:nvGrpSpPr>
            <p:grpSpPr bwMode="auto">
              <a:xfrm>
                <a:off x="291" y="7138"/>
                <a:ext cx="601" cy="2358"/>
                <a:chOff x="291" y="7138"/>
                <a:chExt cx="601" cy="2358"/>
              </a:xfrm>
            </p:grpSpPr>
            <p:sp>
              <p:nvSpPr>
                <p:cNvPr id="184628" name="Rectangle 1332"/>
                <p:cNvSpPr>
                  <a:spLocks noChangeArrowheads="1"/>
                </p:cNvSpPr>
                <p:nvPr/>
              </p:nvSpPr>
              <p:spPr bwMode="auto">
                <a:xfrm>
                  <a:off x="291" y="7145"/>
                  <a:ext cx="601" cy="234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/>
              </p:spPr>
              <p:txBody>
                <a:bodyPr wrap="none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93265" name="Group 1331"/>
                <p:cNvGrpSpPr>
                  <a:grpSpLocks/>
                </p:cNvGrpSpPr>
                <p:nvPr/>
              </p:nvGrpSpPr>
              <p:grpSpPr bwMode="auto">
                <a:xfrm>
                  <a:off x="291" y="7138"/>
                  <a:ext cx="601" cy="2358"/>
                  <a:chOff x="291" y="7138"/>
                  <a:chExt cx="601" cy="2358"/>
                </a:xfrm>
              </p:grpSpPr>
              <p:sp>
                <p:nvSpPr>
                  <p:cNvPr id="93266" name="Rectangle 1303"/>
                  <p:cNvSpPr>
                    <a:spLocks noChangeArrowheads="1"/>
                  </p:cNvSpPr>
                  <p:nvPr/>
                </p:nvSpPr>
                <p:spPr bwMode="auto">
                  <a:xfrm>
                    <a:off x="291" y="7138"/>
                    <a:ext cx="601" cy="2358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600">
                      <a:solidFill>
                        <a:srgbClr val="000000"/>
                      </a:solidFill>
                      <a:latin typeface="Arial Black" pitchFamily="34" charset="0"/>
                    </a:endParaRPr>
                  </a:p>
                </p:txBody>
              </p:sp>
              <p:sp>
                <p:nvSpPr>
                  <p:cNvPr id="184626" name="Rectangle 1330"/>
                  <p:cNvSpPr>
                    <a:spLocks noChangeArrowheads="1"/>
                  </p:cNvSpPr>
                  <p:nvPr/>
                </p:nvSpPr>
                <p:spPr bwMode="auto">
                  <a:xfrm>
                    <a:off x="291" y="7145"/>
                    <a:ext cx="601" cy="2345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grpSp>
            <p:nvGrpSpPr>
              <p:cNvPr id="93234" name="Group 1337"/>
              <p:cNvGrpSpPr>
                <a:grpSpLocks/>
              </p:cNvGrpSpPr>
              <p:nvPr/>
            </p:nvGrpSpPr>
            <p:grpSpPr bwMode="auto">
              <a:xfrm>
                <a:off x="892" y="7138"/>
                <a:ext cx="757" cy="2358"/>
                <a:chOff x="892" y="7138"/>
                <a:chExt cx="757" cy="2358"/>
              </a:xfrm>
            </p:grpSpPr>
            <p:sp>
              <p:nvSpPr>
                <p:cNvPr id="184632" name="Rectangle 1336"/>
                <p:cNvSpPr>
                  <a:spLocks noChangeArrowheads="1"/>
                </p:cNvSpPr>
                <p:nvPr/>
              </p:nvSpPr>
              <p:spPr bwMode="auto">
                <a:xfrm>
                  <a:off x="892" y="7145"/>
                  <a:ext cx="757" cy="234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/>
              </p:spPr>
              <p:txBody>
                <a:bodyPr wrap="none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93261" name="Group 1335"/>
                <p:cNvGrpSpPr>
                  <a:grpSpLocks/>
                </p:cNvGrpSpPr>
                <p:nvPr/>
              </p:nvGrpSpPr>
              <p:grpSpPr bwMode="auto">
                <a:xfrm>
                  <a:off x="892" y="7138"/>
                  <a:ext cx="757" cy="2358"/>
                  <a:chOff x="892" y="7138"/>
                  <a:chExt cx="757" cy="2358"/>
                </a:xfrm>
              </p:grpSpPr>
              <p:sp>
                <p:nvSpPr>
                  <p:cNvPr id="93262" name="Rectangle 1304"/>
                  <p:cNvSpPr>
                    <a:spLocks noChangeArrowheads="1"/>
                  </p:cNvSpPr>
                  <p:nvPr/>
                </p:nvSpPr>
                <p:spPr bwMode="auto">
                  <a:xfrm>
                    <a:off x="892" y="7138"/>
                    <a:ext cx="757" cy="2358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Arial Black" pitchFamily="34" charset="0"/>
                    </a:endParaRPr>
                  </a:p>
                </p:txBody>
              </p:sp>
              <p:sp>
                <p:nvSpPr>
                  <p:cNvPr id="184630" name="Rectangle 1334"/>
                  <p:cNvSpPr>
                    <a:spLocks noChangeArrowheads="1"/>
                  </p:cNvSpPr>
                  <p:nvPr/>
                </p:nvSpPr>
                <p:spPr bwMode="auto">
                  <a:xfrm>
                    <a:off x="892" y="7145"/>
                    <a:ext cx="757" cy="2345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grpSp>
            <p:nvGrpSpPr>
              <p:cNvPr id="93235" name="Group 1341"/>
              <p:cNvGrpSpPr>
                <a:grpSpLocks/>
              </p:cNvGrpSpPr>
              <p:nvPr/>
            </p:nvGrpSpPr>
            <p:grpSpPr bwMode="auto">
              <a:xfrm>
                <a:off x="1649" y="7138"/>
                <a:ext cx="795" cy="2358"/>
                <a:chOff x="1649" y="7138"/>
                <a:chExt cx="795" cy="2358"/>
              </a:xfrm>
            </p:grpSpPr>
            <p:sp>
              <p:nvSpPr>
                <p:cNvPr id="184636" name="Rectangle 1340"/>
                <p:cNvSpPr>
                  <a:spLocks noChangeArrowheads="1"/>
                </p:cNvSpPr>
                <p:nvPr/>
              </p:nvSpPr>
              <p:spPr bwMode="auto">
                <a:xfrm>
                  <a:off x="1649" y="7145"/>
                  <a:ext cx="795" cy="234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/>
              </p:spPr>
              <p:txBody>
                <a:bodyPr wrap="none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93257" name="Group 1339"/>
                <p:cNvGrpSpPr>
                  <a:grpSpLocks/>
                </p:cNvGrpSpPr>
                <p:nvPr/>
              </p:nvGrpSpPr>
              <p:grpSpPr bwMode="auto">
                <a:xfrm>
                  <a:off x="1649" y="7138"/>
                  <a:ext cx="795" cy="2358"/>
                  <a:chOff x="1649" y="7138"/>
                  <a:chExt cx="795" cy="2358"/>
                </a:xfrm>
              </p:grpSpPr>
              <p:sp>
                <p:nvSpPr>
                  <p:cNvPr id="93258" name="Rectangle 1305"/>
                  <p:cNvSpPr>
                    <a:spLocks noChangeArrowheads="1"/>
                  </p:cNvSpPr>
                  <p:nvPr/>
                </p:nvSpPr>
                <p:spPr bwMode="auto">
                  <a:xfrm>
                    <a:off x="1649" y="7138"/>
                    <a:ext cx="795" cy="2358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  <a:latin typeface="Arial Black" pitchFamily="34" charset="0"/>
                    </a:endParaRPr>
                  </a:p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Arial Black" pitchFamily="34" charset="0"/>
                    </a:endParaRPr>
                  </a:p>
                </p:txBody>
              </p:sp>
              <p:sp>
                <p:nvSpPr>
                  <p:cNvPr id="184634" name="Rectangle 1338"/>
                  <p:cNvSpPr>
                    <a:spLocks noChangeArrowheads="1"/>
                  </p:cNvSpPr>
                  <p:nvPr/>
                </p:nvSpPr>
                <p:spPr bwMode="auto">
                  <a:xfrm>
                    <a:off x="1649" y="7145"/>
                    <a:ext cx="795" cy="2345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grpSp>
            <p:nvGrpSpPr>
              <p:cNvPr id="93236" name="Group 1345"/>
              <p:cNvGrpSpPr>
                <a:grpSpLocks/>
              </p:cNvGrpSpPr>
              <p:nvPr/>
            </p:nvGrpSpPr>
            <p:grpSpPr bwMode="auto">
              <a:xfrm>
                <a:off x="0" y="9496"/>
                <a:ext cx="291" cy="2358"/>
                <a:chOff x="0" y="9496"/>
                <a:chExt cx="291" cy="2358"/>
              </a:xfrm>
            </p:grpSpPr>
            <p:sp>
              <p:nvSpPr>
                <p:cNvPr id="184640" name="Rectangle 1344"/>
                <p:cNvSpPr>
                  <a:spLocks noChangeArrowheads="1"/>
                </p:cNvSpPr>
                <p:nvPr/>
              </p:nvSpPr>
              <p:spPr bwMode="auto">
                <a:xfrm>
                  <a:off x="0" y="9489"/>
                  <a:ext cx="291" cy="235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/>
              </p:spPr>
              <p:txBody>
                <a:bodyPr wrap="none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93253" name="Group 1343"/>
                <p:cNvGrpSpPr>
                  <a:grpSpLocks/>
                </p:cNvGrpSpPr>
                <p:nvPr/>
              </p:nvGrpSpPr>
              <p:grpSpPr bwMode="auto">
                <a:xfrm>
                  <a:off x="0" y="9496"/>
                  <a:ext cx="291" cy="2358"/>
                  <a:chOff x="0" y="9496"/>
                  <a:chExt cx="291" cy="2358"/>
                </a:xfrm>
              </p:grpSpPr>
              <p:sp>
                <p:nvSpPr>
                  <p:cNvPr id="93254" name="Rectangle 1306"/>
                  <p:cNvSpPr>
                    <a:spLocks noChangeArrowheads="1"/>
                  </p:cNvSpPr>
                  <p:nvPr/>
                </p:nvSpPr>
                <p:spPr bwMode="auto">
                  <a:xfrm>
                    <a:off x="0" y="9496"/>
                    <a:ext cx="291" cy="2358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 Black" pitchFamily="34" charset="0"/>
                    </a:endParaRPr>
                  </a:p>
                </p:txBody>
              </p:sp>
              <p:sp>
                <p:nvSpPr>
                  <p:cNvPr id="184638" name="Rectangle 134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9489"/>
                    <a:ext cx="291" cy="235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grpSp>
            <p:nvGrpSpPr>
              <p:cNvPr id="93237" name="Group 1349"/>
              <p:cNvGrpSpPr>
                <a:grpSpLocks/>
              </p:cNvGrpSpPr>
              <p:nvPr/>
            </p:nvGrpSpPr>
            <p:grpSpPr bwMode="auto">
              <a:xfrm>
                <a:off x="291" y="9496"/>
                <a:ext cx="601" cy="2358"/>
                <a:chOff x="291" y="9496"/>
                <a:chExt cx="601" cy="2358"/>
              </a:xfrm>
            </p:grpSpPr>
            <p:sp>
              <p:nvSpPr>
                <p:cNvPr id="184644" name="Rectangle 1348"/>
                <p:cNvSpPr>
                  <a:spLocks noChangeArrowheads="1"/>
                </p:cNvSpPr>
                <p:nvPr/>
              </p:nvSpPr>
              <p:spPr bwMode="auto">
                <a:xfrm>
                  <a:off x="291" y="9489"/>
                  <a:ext cx="601" cy="235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/>
              </p:spPr>
              <p:txBody>
                <a:bodyPr wrap="none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93249" name="Group 1347"/>
                <p:cNvGrpSpPr>
                  <a:grpSpLocks/>
                </p:cNvGrpSpPr>
                <p:nvPr/>
              </p:nvGrpSpPr>
              <p:grpSpPr bwMode="auto">
                <a:xfrm>
                  <a:off x="291" y="9496"/>
                  <a:ext cx="601" cy="2358"/>
                  <a:chOff x="291" y="9496"/>
                  <a:chExt cx="601" cy="2358"/>
                </a:xfrm>
              </p:grpSpPr>
              <p:sp>
                <p:nvSpPr>
                  <p:cNvPr id="93250" name="Rectangle 1307"/>
                  <p:cNvSpPr>
                    <a:spLocks noChangeArrowheads="1"/>
                  </p:cNvSpPr>
                  <p:nvPr/>
                </p:nvSpPr>
                <p:spPr bwMode="auto">
                  <a:xfrm>
                    <a:off x="291" y="9496"/>
                    <a:ext cx="601" cy="2358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Arial Black" pitchFamily="34" charset="0"/>
                    </a:endParaRPr>
                  </a:p>
                </p:txBody>
              </p:sp>
              <p:sp>
                <p:nvSpPr>
                  <p:cNvPr id="184642" name="Rectangle 1346"/>
                  <p:cNvSpPr>
                    <a:spLocks noChangeArrowheads="1"/>
                  </p:cNvSpPr>
                  <p:nvPr/>
                </p:nvSpPr>
                <p:spPr bwMode="auto">
                  <a:xfrm>
                    <a:off x="291" y="9489"/>
                    <a:ext cx="601" cy="235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grpSp>
            <p:nvGrpSpPr>
              <p:cNvPr id="93238" name="Group 1353"/>
              <p:cNvGrpSpPr>
                <a:grpSpLocks/>
              </p:cNvGrpSpPr>
              <p:nvPr/>
            </p:nvGrpSpPr>
            <p:grpSpPr bwMode="auto">
              <a:xfrm>
                <a:off x="892" y="9496"/>
                <a:ext cx="757" cy="2358"/>
                <a:chOff x="892" y="9496"/>
                <a:chExt cx="757" cy="2358"/>
              </a:xfrm>
            </p:grpSpPr>
            <p:sp>
              <p:nvSpPr>
                <p:cNvPr id="184648" name="Rectangle 1352"/>
                <p:cNvSpPr>
                  <a:spLocks noChangeArrowheads="1"/>
                </p:cNvSpPr>
                <p:nvPr/>
              </p:nvSpPr>
              <p:spPr bwMode="auto">
                <a:xfrm>
                  <a:off x="892" y="9489"/>
                  <a:ext cx="757" cy="235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/>
              </p:spPr>
              <p:txBody>
                <a:bodyPr wrap="none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93245" name="Group 1351"/>
                <p:cNvGrpSpPr>
                  <a:grpSpLocks/>
                </p:cNvGrpSpPr>
                <p:nvPr/>
              </p:nvGrpSpPr>
              <p:grpSpPr bwMode="auto">
                <a:xfrm>
                  <a:off x="892" y="9496"/>
                  <a:ext cx="757" cy="2358"/>
                  <a:chOff x="892" y="9496"/>
                  <a:chExt cx="757" cy="2358"/>
                </a:xfrm>
              </p:grpSpPr>
              <p:sp>
                <p:nvSpPr>
                  <p:cNvPr id="93246" name="Rectangle 1308"/>
                  <p:cNvSpPr>
                    <a:spLocks noChangeArrowheads="1"/>
                  </p:cNvSpPr>
                  <p:nvPr/>
                </p:nvSpPr>
                <p:spPr bwMode="auto">
                  <a:xfrm>
                    <a:off x="892" y="9496"/>
                    <a:ext cx="757" cy="2358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Arial Black" pitchFamily="34" charset="0"/>
                    </a:endParaRPr>
                  </a:p>
                </p:txBody>
              </p:sp>
              <p:sp>
                <p:nvSpPr>
                  <p:cNvPr id="184646" name="Rectangle 1350"/>
                  <p:cNvSpPr>
                    <a:spLocks noChangeArrowheads="1"/>
                  </p:cNvSpPr>
                  <p:nvPr/>
                </p:nvSpPr>
                <p:spPr bwMode="auto">
                  <a:xfrm>
                    <a:off x="892" y="9489"/>
                    <a:ext cx="757" cy="235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grpSp>
            <p:nvGrpSpPr>
              <p:cNvPr id="93239" name="Group 1357"/>
              <p:cNvGrpSpPr>
                <a:grpSpLocks/>
              </p:cNvGrpSpPr>
              <p:nvPr/>
            </p:nvGrpSpPr>
            <p:grpSpPr bwMode="auto">
              <a:xfrm>
                <a:off x="1649" y="9496"/>
                <a:ext cx="795" cy="2358"/>
                <a:chOff x="1649" y="9496"/>
                <a:chExt cx="795" cy="2358"/>
              </a:xfrm>
            </p:grpSpPr>
            <p:sp>
              <p:nvSpPr>
                <p:cNvPr id="184652" name="Rectangle 1356"/>
                <p:cNvSpPr>
                  <a:spLocks noChangeArrowheads="1"/>
                </p:cNvSpPr>
                <p:nvPr/>
              </p:nvSpPr>
              <p:spPr bwMode="auto">
                <a:xfrm>
                  <a:off x="1649" y="9489"/>
                  <a:ext cx="795" cy="235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/>
              </p:spPr>
              <p:txBody>
                <a:bodyPr wrap="none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93241" name="Group 1355"/>
                <p:cNvGrpSpPr>
                  <a:grpSpLocks/>
                </p:cNvGrpSpPr>
                <p:nvPr/>
              </p:nvGrpSpPr>
              <p:grpSpPr bwMode="auto">
                <a:xfrm>
                  <a:off x="1649" y="9496"/>
                  <a:ext cx="795" cy="2358"/>
                  <a:chOff x="1649" y="9496"/>
                  <a:chExt cx="795" cy="2358"/>
                </a:xfrm>
              </p:grpSpPr>
              <p:sp>
                <p:nvSpPr>
                  <p:cNvPr id="93242" name="Rectangle 1309"/>
                  <p:cNvSpPr>
                    <a:spLocks noChangeArrowheads="1"/>
                  </p:cNvSpPr>
                  <p:nvPr/>
                </p:nvSpPr>
                <p:spPr bwMode="auto">
                  <a:xfrm>
                    <a:off x="1649" y="9496"/>
                    <a:ext cx="795" cy="2358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00"/>
                      </a:solidFill>
                      <a:latin typeface="Arial Black" pitchFamily="34" charset="0"/>
                    </a:endParaRPr>
                  </a:p>
                </p:txBody>
              </p:sp>
              <p:sp>
                <p:nvSpPr>
                  <p:cNvPr id="184650" name="Rectangle 1354"/>
                  <p:cNvSpPr>
                    <a:spLocks noChangeArrowheads="1"/>
                  </p:cNvSpPr>
                  <p:nvPr/>
                </p:nvSpPr>
                <p:spPr bwMode="auto">
                  <a:xfrm>
                    <a:off x="1649" y="9489"/>
                    <a:ext cx="795" cy="235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</p:grpSp>
        <p:sp>
          <p:nvSpPr>
            <p:cNvPr id="184655" name="Rectangle 1359"/>
            <p:cNvSpPr>
              <a:spLocks noChangeArrowheads="1"/>
            </p:cNvSpPr>
            <p:nvPr/>
          </p:nvSpPr>
          <p:spPr bwMode="auto">
            <a:xfrm>
              <a:off x="-3" y="4317"/>
              <a:ext cx="2450" cy="75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3191" name="Text Box 1362"/>
          <p:cNvSpPr txBox="1">
            <a:spLocks noChangeArrowheads="1"/>
          </p:cNvSpPr>
          <p:nvPr/>
        </p:nvSpPr>
        <p:spPr bwMode="auto">
          <a:xfrm>
            <a:off x="1066800" y="3211513"/>
            <a:ext cx="2286000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>
                <a:solidFill>
                  <a:srgbClr val="000000"/>
                </a:solidFill>
                <a:latin typeface="Arial Black" pitchFamily="34" charset="0"/>
              </a:rPr>
              <a:t>How the Other Half Lives</a:t>
            </a:r>
            <a:br>
              <a:rPr lang="en-US" sz="1600" i="1">
                <a:solidFill>
                  <a:srgbClr val="000000"/>
                </a:solidFill>
                <a:latin typeface="Arial Black" pitchFamily="34" charset="0"/>
              </a:rPr>
            </a:br>
            <a:r>
              <a:rPr lang="en-US" sz="1600">
                <a:solidFill>
                  <a:srgbClr val="000000"/>
                </a:solidFill>
                <a:latin typeface="Arial Black" pitchFamily="34" charset="0"/>
              </a:rPr>
              <a:t>(1890)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600" i="1">
                <a:solidFill>
                  <a:srgbClr val="000000"/>
                </a:solidFill>
                <a:latin typeface="Arial Black" pitchFamily="34" charset="0"/>
              </a:rPr>
              <a:t>The Bitter Cry of the Children</a:t>
            </a:r>
          </a:p>
        </p:txBody>
      </p:sp>
      <p:sp>
        <p:nvSpPr>
          <p:cNvPr id="93192" name="Text Box 1363"/>
          <p:cNvSpPr txBox="1">
            <a:spLocks noChangeArrowheads="1"/>
          </p:cNvSpPr>
          <p:nvPr/>
        </p:nvSpPr>
        <p:spPr bwMode="auto">
          <a:xfrm>
            <a:off x="3276600" y="3048000"/>
            <a:ext cx="28956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 Black" pitchFamily="34" charset="0"/>
              </a:rPr>
              <a:t>Living conditions of the urban poor; focused on tenements.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 Black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 Black" pitchFamily="34" charset="0"/>
              </a:rPr>
              <a:t>Child labor in the factories and education for children.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93193" name="Text Box 1364"/>
          <p:cNvSpPr txBox="1">
            <a:spLocks noChangeArrowheads="1"/>
          </p:cNvSpPr>
          <p:nvPr/>
        </p:nvSpPr>
        <p:spPr bwMode="auto">
          <a:xfrm>
            <a:off x="6172200" y="3048000"/>
            <a:ext cx="2971800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 Black" pitchFamily="34" charset="0"/>
              </a:rPr>
              <a:t>NYC passed building codes to promote safety and health.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 Black" pitchFamily="34" charset="0"/>
              </a:rPr>
              <a:t>Ending child labor and increased enrollment in schooling.</a:t>
            </a:r>
          </a:p>
        </p:txBody>
      </p:sp>
      <p:sp>
        <p:nvSpPr>
          <p:cNvPr id="184661" name="AutoShape 136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382000" y="4572000"/>
            <a:ext cx="228600" cy="228600"/>
          </a:xfrm>
          <a:prstGeom prst="irregularSeal1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662" name="Rectangle 1366"/>
          <p:cNvSpPr>
            <a:spLocks noChangeArrowheads="1"/>
          </p:cNvSpPr>
          <p:nvPr/>
        </p:nvSpPr>
        <p:spPr bwMode="auto">
          <a:xfrm>
            <a:off x="0" y="-6396038"/>
            <a:ext cx="9144000" cy="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686" name="Rectangle 1390"/>
          <p:cNvSpPr>
            <a:spLocks noChangeArrowheads="1"/>
          </p:cNvSpPr>
          <p:nvPr/>
        </p:nvSpPr>
        <p:spPr bwMode="auto">
          <a:xfrm>
            <a:off x="0" y="-5118100"/>
            <a:ext cx="9144000" cy="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3197" name="Group 1391"/>
          <p:cNvGrpSpPr>
            <a:grpSpLocks/>
          </p:cNvGrpSpPr>
          <p:nvPr/>
        </p:nvGrpSpPr>
        <p:grpSpPr bwMode="auto">
          <a:xfrm>
            <a:off x="0" y="0"/>
            <a:ext cx="9144000" cy="703263"/>
            <a:chOff x="-3" y="4317"/>
            <a:chExt cx="2450" cy="2134"/>
          </a:xfrm>
        </p:grpSpPr>
        <p:grpSp>
          <p:nvGrpSpPr>
            <p:cNvPr id="93204" name="Group 1392"/>
            <p:cNvGrpSpPr>
              <a:grpSpLocks/>
            </p:cNvGrpSpPr>
            <p:nvPr/>
          </p:nvGrpSpPr>
          <p:grpSpPr bwMode="auto">
            <a:xfrm>
              <a:off x="0" y="4320"/>
              <a:ext cx="2444" cy="2128"/>
              <a:chOff x="0" y="4320"/>
              <a:chExt cx="2444" cy="2128"/>
            </a:xfrm>
          </p:grpSpPr>
          <p:grpSp>
            <p:nvGrpSpPr>
              <p:cNvPr id="93206" name="Group 1393"/>
              <p:cNvGrpSpPr>
                <a:grpSpLocks/>
              </p:cNvGrpSpPr>
              <p:nvPr/>
            </p:nvGrpSpPr>
            <p:grpSpPr bwMode="auto">
              <a:xfrm>
                <a:off x="0" y="4320"/>
                <a:ext cx="291" cy="2128"/>
                <a:chOff x="0" y="4320"/>
                <a:chExt cx="291" cy="2128"/>
              </a:xfrm>
            </p:grpSpPr>
            <p:sp>
              <p:nvSpPr>
                <p:cNvPr id="184690" name="Rectangle 1394"/>
                <p:cNvSpPr>
                  <a:spLocks noChangeArrowheads="1"/>
                </p:cNvSpPr>
                <p:nvPr/>
              </p:nvSpPr>
              <p:spPr bwMode="auto">
                <a:xfrm>
                  <a:off x="0" y="4322"/>
                  <a:ext cx="291" cy="2124"/>
                </a:xfrm>
                <a:prstGeom prst="rect">
                  <a:avLst/>
                </a:prstGeom>
                <a:solidFill>
                  <a:srgbClr val="000080"/>
                </a:solidFill>
                <a:ln>
                  <a:noFill/>
                </a:ln>
                <a:effectLst/>
                <a:extLst/>
              </p:spPr>
              <p:txBody>
                <a:bodyPr wrap="none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93223" name="Group 1395"/>
                <p:cNvGrpSpPr>
                  <a:grpSpLocks/>
                </p:cNvGrpSpPr>
                <p:nvPr/>
              </p:nvGrpSpPr>
              <p:grpSpPr bwMode="auto">
                <a:xfrm>
                  <a:off x="0" y="4320"/>
                  <a:ext cx="291" cy="2128"/>
                  <a:chOff x="0" y="4320"/>
                  <a:chExt cx="291" cy="2128"/>
                </a:xfrm>
              </p:grpSpPr>
              <p:sp>
                <p:nvSpPr>
                  <p:cNvPr id="93224" name="Rectangle 1396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320"/>
                    <a:ext cx="291" cy="2128"/>
                  </a:xfrm>
                  <a:prstGeom prst="rect">
                    <a:avLst/>
                  </a:prstGeom>
                  <a:solidFill>
                    <a:srgbClr val="000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b="1">
                        <a:solidFill>
                          <a:srgbClr val="FFFFFF"/>
                        </a:solidFill>
                        <a:latin typeface="Arial Black" pitchFamily="34" charset="0"/>
                        <a:cs typeface="Arial" charset="0"/>
                      </a:rPr>
                      <a:t>Muck</a:t>
                    </a:r>
                  </a:p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b="1">
                        <a:solidFill>
                          <a:srgbClr val="FFFFFF"/>
                        </a:solidFill>
                        <a:latin typeface="Arial Black" pitchFamily="34" charset="0"/>
                        <a:cs typeface="Arial" charset="0"/>
                      </a:rPr>
                      <a:t>raker</a:t>
                    </a:r>
                    <a:endParaRPr lang="en-US">
                      <a:solidFill>
                        <a:srgbClr val="000000"/>
                      </a:solidFill>
                      <a:latin typeface="Arial Black" pitchFamily="34" charset="0"/>
                    </a:endParaRPr>
                  </a:p>
                </p:txBody>
              </p:sp>
              <p:sp>
                <p:nvSpPr>
                  <p:cNvPr id="184693" name="Rectangle 139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322"/>
                    <a:ext cx="291" cy="212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grpSp>
            <p:nvGrpSpPr>
              <p:cNvPr id="93207" name="Group 1398"/>
              <p:cNvGrpSpPr>
                <a:grpSpLocks/>
              </p:cNvGrpSpPr>
              <p:nvPr/>
            </p:nvGrpSpPr>
            <p:grpSpPr bwMode="auto">
              <a:xfrm>
                <a:off x="291" y="4320"/>
                <a:ext cx="601" cy="2128"/>
                <a:chOff x="291" y="4320"/>
                <a:chExt cx="601" cy="2128"/>
              </a:xfrm>
            </p:grpSpPr>
            <p:sp>
              <p:nvSpPr>
                <p:cNvPr id="184695" name="Rectangle 1399"/>
                <p:cNvSpPr>
                  <a:spLocks noChangeArrowheads="1"/>
                </p:cNvSpPr>
                <p:nvPr/>
              </p:nvSpPr>
              <p:spPr bwMode="auto">
                <a:xfrm>
                  <a:off x="291" y="4322"/>
                  <a:ext cx="601" cy="2124"/>
                </a:xfrm>
                <a:prstGeom prst="rect">
                  <a:avLst/>
                </a:prstGeom>
                <a:solidFill>
                  <a:srgbClr val="000080"/>
                </a:solidFill>
                <a:ln>
                  <a:noFill/>
                </a:ln>
                <a:effectLst/>
                <a:extLst/>
              </p:spPr>
              <p:txBody>
                <a:bodyPr wrap="none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93219" name="Group 1400"/>
                <p:cNvGrpSpPr>
                  <a:grpSpLocks/>
                </p:cNvGrpSpPr>
                <p:nvPr/>
              </p:nvGrpSpPr>
              <p:grpSpPr bwMode="auto">
                <a:xfrm>
                  <a:off x="291" y="4320"/>
                  <a:ext cx="601" cy="2128"/>
                  <a:chOff x="291" y="4320"/>
                  <a:chExt cx="601" cy="2128"/>
                </a:xfrm>
              </p:grpSpPr>
              <p:sp>
                <p:nvSpPr>
                  <p:cNvPr id="93220" name="Rectangle 1401"/>
                  <p:cNvSpPr>
                    <a:spLocks noChangeArrowheads="1"/>
                  </p:cNvSpPr>
                  <p:nvPr/>
                </p:nvSpPr>
                <p:spPr bwMode="auto">
                  <a:xfrm>
                    <a:off x="291" y="4320"/>
                    <a:ext cx="601" cy="2128"/>
                  </a:xfrm>
                  <a:prstGeom prst="rect">
                    <a:avLst/>
                  </a:prstGeom>
                  <a:solidFill>
                    <a:srgbClr val="000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400" b="1">
                        <a:solidFill>
                          <a:srgbClr val="FFFFFF"/>
                        </a:solidFill>
                        <a:latin typeface="Arial Black" pitchFamily="34" charset="0"/>
                        <a:cs typeface="Arial" charset="0"/>
                      </a:rPr>
                      <a:t>Work</a:t>
                    </a:r>
                    <a:endParaRPr lang="en-US" sz="2400">
                      <a:solidFill>
                        <a:srgbClr val="000000"/>
                      </a:solidFill>
                      <a:latin typeface="Arial Black" pitchFamily="34" charset="0"/>
                    </a:endParaRPr>
                  </a:p>
                </p:txBody>
              </p:sp>
              <p:sp>
                <p:nvSpPr>
                  <p:cNvPr id="184698" name="Rectangle 1402"/>
                  <p:cNvSpPr>
                    <a:spLocks noChangeArrowheads="1"/>
                  </p:cNvSpPr>
                  <p:nvPr/>
                </p:nvSpPr>
                <p:spPr bwMode="auto">
                  <a:xfrm>
                    <a:off x="291" y="4322"/>
                    <a:ext cx="601" cy="212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grpSp>
            <p:nvGrpSpPr>
              <p:cNvPr id="93208" name="Group 1403"/>
              <p:cNvGrpSpPr>
                <a:grpSpLocks/>
              </p:cNvGrpSpPr>
              <p:nvPr/>
            </p:nvGrpSpPr>
            <p:grpSpPr bwMode="auto">
              <a:xfrm>
                <a:off x="892" y="4320"/>
                <a:ext cx="757" cy="2128"/>
                <a:chOff x="892" y="4320"/>
                <a:chExt cx="757" cy="2128"/>
              </a:xfrm>
            </p:grpSpPr>
            <p:sp>
              <p:nvSpPr>
                <p:cNvPr id="184700" name="Rectangle 1404"/>
                <p:cNvSpPr>
                  <a:spLocks noChangeArrowheads="1"/>
                </p:cNvSpPr>
                <p:nvPr/>
              </p:nvSpPr>
              <p:spPr bwMode="auto">
                <a:xfrm>
                  <a:off x="892" y="4322"/>
                  <a:ext cx="757" cy="2124"/>
                </a:xfrm>
                <a:prstGeom prst="rect">
                  <a:avLst/>
                </a:prstGeom>
                <a:solidFill>
                  <a:srgbClr val="000080"/>
                </a:solidFill>
                <a:ln>
                  <a:noFill/>
                </a:ln>
                <a:effectLst/>
                <a:extLst/>
              </p:spPr>
              <p:txBody>
                <a:bodyPr wrap="none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93215" name="Group 1405"/>
                <p:cNvGrpSpPr>
                  <a:grpSpLocks/>
                </p:cNvGrpSpPr>
                <p:nvPr/>
              </p:nvGrpSpPr>
              <p:grpSpPr bwMode="auto">
                <a:xfrm>
                  <a:off x="892" y="4320"/>
                  <a:ext cx="757" cy="2128"/>
                  <a:chOff x="892" y="4320"/>
                  <a:chExt cx="757" cy="2128"/>
                </a:xfrm>
              </p:grpSpPr>
              <p:sp>
                <p:nvSpPr>
                  <p:cNvPr id="93216" name="Rectangle 1406"/>
                  <p:cNvSpPr>
                    <a:spLocks noChangeArrowheads="1"/>
                  </p:cNvSpPr>
                  <p:nvPr/>
                </p:nvSpPr>
                <p:spPr bwMode="auto">
                  <a:xfrm>
                    <a:off x="892" y="4320"/>
                    <a:ext cx="757" cy="2128"/>
                  </a:xfrm>
                  <a:prstGeom prst="rect">
                    <a:avLst/>
                  </a:prstGeom>
                  <a:solidFill>
                    <a:srgbClr val="000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400" b="1">
                        <a:solidFill>
                          <a:srgbClr val="FFFFFF"/>
                        </a:solidFill>
                        <a:latin typeface="Arial Black" pitchFamily="34" charset="0"/>
                        <a:cs typeface="Arial" charset="0"/>
                      </a:rPr>
                      <a:t>Subject</a:t>
                    </a:r>
                    <a:endParaRPr lang="en-US" sz="2400">
                      <a:solidFill>
                        <a:srgbClr val="000000"/>
                      </a:solidFill>
                      <a:latin typeface="Arial Black" pitchFamily="34" charset="0"/>
                    </a:endParaRPr>
                  </a:p>
                </p:txBody>
              </p:sp>
              <p:sp>
                <p:nvSpPr>
                  <p:cNvPr id="184703" name="Rectangle 1407"/>
                  <p:cNvSpPr>
                    <a:spLocks noChangeArrowheads="1"/>
                  </p:cNvSpPr>
                  <p:nvPr/>
                </p:nvSpPr>
                <p:spPr bwMode="auto">
                  <a:xfrm>
                    <a:off x="892" y="4322"/>
                    <a:ext cx="757" cy="212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grpSp>
            <p:nvGrpSpPr>
              <p:cNvPr id="93209" name="Group 1408"/>
              <p:cNvGrpSpPr>
                <a:grpSpLocks/>
              </p:cNvGrpSpPr>
              <p:nvPr/>
            </p:nvGrpSpPr>
            <p:grpSpPr bwMode="auto">
              <a:xfrm>
                <a:off x="1649" y="4320"/>
                <a:ext cx="795" cy="2128"/>
                <a:chOff x="1649" y="4320"/>
                <a:chExt cx="795" cy="2128"/>
              </a:xfrm>
            </p:grpSpPr>
            <p:sp>
              <p:nvSpPr>
                <p:cNvPr id="184705" name="Rectangle 1409"/>
                <p:cNvSpPr>
                  <a:spLocks noChangeArrowheads="1"/>
                </p:cNvSpPr>
                <p:nvPr/>
              </p:nvSpPr>
              <p:spPr bwMode="auto">
                <a:xfrm>
                  <a:off x="1649" y="4322"/>
                  <a:ext cx="795" cy="2124"/>
                </a:xfrm>
                <a:prstGeom prst="rect">
                  <a:avLst/>
                </a:prstGeom>
                <a:solidFill>
                  <a:srgbClr val="000080"/>
                </a:solidFill>
                <a:ln>
                  <a:noFill/>
                </a:ln>
                <a:effectLst/>
                <a:extLst/>
              </p:spPr>
              <p:txBody>
                <a:bodyPr wrap="none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93211" name="Group 1410"/>
                <p:cNvGrpSpPr>
                  <a:grpSpLocks/>
                </p:cNvGrpSpPr>
                <p:nvPr/>
              </p:nvGrpSpPr>
              <p:grpSpPr bwMode="auto">
                <a:xfrm>
                  <a:off x="1649" y="4320"/>
                  <a:ext cx="795" cy="2128"/>
                  <a:chOff x="1649" y="4320"/>
                  <a:chExt cx="795" cy="2128"/>
                </a:xfrm>
              </p:grpSpPr>
              <p:sp>
                <p:nvSpPr>
                  <p:cNvPr id="93212" name="Rectangle 1411"/>
                  <p:cNvSpPr>
                    <a:spLocks noChangeArrowheads="1"/>
                  </p:cNvSpPr>
                  <p:nvPr/>
                </p:nvSpPr>
                <p:spPr bwMode="auto">
                  <a:xfrm>
                    <a:off x="1649" y="4320"/>
                    <a:ext cx="795" cy="2128"/>
                  </a:xfrm>
                  <a:prstGeom prst="rect">
                    <a:avLst/>
                  </a:prstGeom>
                  <a:solidFill>
                    <a:srgbClr val="000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400" b="1">
                        <a:solidFill>
                          <a:srgbClr val="FFFFFF"/>
                        </a:solidFill>
                        <a:latin typeface="Arial Black" pitchFamily="34" charset="0"/>
                        <a:cs typeface="Arial" charset="0"/>
                      </a:rPr>
                      <a:t>Results</a:t>
                    </a:r>
                    <a:endParaRPr lang="en-US" sz="2400">
                      <a:solidFill>
                        <a:srgbClr val="000000"/>
                      </a:solidFill>
                      <a:latin typeface="Arial Black" pitchFamily="34" charset="0"/>
                    </a:endParaRPr>
                  </a:p>
                </p:txBody>
              </p:sp>
              <p:sp>
                <p:nvSpPr>
                  <p:cNvPr id="184708" name="Rectangle 1412"/>
                  <p:cNvSpPr>
                    <a:spLocks noChangeArrowheads="1"/>
                  </p:cNvSpPr>
                  <p:nvPr/>
                </p:nvSpPr>
                <p:spPr bwMode="auto">
                  <a:xfrm>
                    <a:off x="1649" y="4322"/>
                    <a:ext cx="795" cy="212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</p:grpSp>
        <p:sp>
          <p:nvSpPr>
            <p:cNvPr id="184709" name="Rectangle 1413"/>
            <p:cNvSpPr>
              <a:spLocks noChangeArrowheads="1"/>
            </p:cNvSpPr>
            <p:nvPr/>
          </p:nvSpPr>
          <p:spPr bwMode="auto">
            <a:xfrm>
              <a:off x="-3" y="4317"/>
              <a:ext cx="2450" cy="213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3198" name="Text Box 1415"/>
          <p:cNvSpPr txBox="1">
            <a:spLocks noChangeArrowheads="1"/>
          </p:cNvSpPr>
          <p:nvPr/>
        </p:nvSpPr>
        <p:spPr bwMode="auto">
          <a:xfrm>
            <a:off x="3429000" y="5029200"/>
            <a:ext cx="26670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Investigated dangerous working conditions and unsanitary procedures in the meat-packing industry.</a:t>
            </a:r>
          </a:p>
        </p:txBody>
      </p:sp>
      <p:sp>
        <p:nvSpPr>
          <p:cNvPr id="93199" name="Text Box 1416"/>
          <p:cNvSpPr txBox="1">
            <a:spLocks noChangeArrowheads="1"/>
          </p:cNvSpPr>
          <p:nvPr/>
        </p:nvSpPr>
        <p:spPr bwMode="auto">
          <a:xfrm>
            <a:off x="1143000" y="5257800"/>
            <a:ext cx="2133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i="1">
                <a:solidFill>
                  <a:srgbClr val="000000"/>
                </a:solidFill>
                <a:latin typeface="Arial Black" pitchFamily="34" charset="0"/>
              </a:rPr>
              <a:t>The Jungle</a:t>
            </a:r>
            <a:br>
              <a:rPr lang="en-US" sz="2000" i="1">
                <a:solidFill>
                  <a:srgbClr val="000000"/>
                </a:solidFill>
                <a:latin typeface="Arial Black" pitchFamily="34" charset="0"/>
              </a:rPr>
            </a:br>
            <a:r>
              <a:rPr lang="en-US" sz="2000">
                <a:solidFill>
                  <a:srgbClr val="000000"/>
                </a:solidFill>
                <a:latin typeface="Arial Black" pitchFamily="34" charset="0"/>
              </a:rPr>
              <a:t>(1906)</a:t>
            </a:r>
          </a:p>
        </p:txBody>
      </p:sp>
      <p:sp>
        <p:nvSpPr>
          <p:cNvPr id="93200" name="Text Box 1417"/>
          <p:cNvSpPr txBox="1">
            <a:spLocks noChangeArrowheads="1"/>
          </p:cNvSpPr>
          <p:nvPr/>
        </p:nvSpPr>
        <p:spPr bwMode="auto">
          <a:xfrm>
            <a:off x="0" y="5181600"/>
            <a:ext cx="1066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 Black" pitchFamily="34" charset="0"/>
                <a:cs typeface="Arial" charset="0"/>
              </a:rPr>
              <a:t>Upton Sinclair</a:t>
            </a:r>
          </a:p>
        </p:txBody>
      </p:sp>
      <p:sp>
        <p:nvSpPr>
          <p:cNvPr id="93201" name="Text Box 1418"/>
          <p:cNvSpPr txBox="1">
            <a:spLocks noChangeArrowheads="1"/>
          </p:cNvSpPr>
          <p:nvPr/>
        </p:nvSpPr>
        <p:spPr bwMode="auto">
          <a:xfrm>
            <a:off x="6172200" y="5029200"/>
            <a:ext cx="29718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In 1906 the Meat Inspection Act and Pure Food and Drug Act were passed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715" name="AutoShape 141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610600" y="6553200"/>
            <a:ext cx="228600" cy="228600"/>
          </a:xfrm>
          <a:prstGeom prst="irregularSeal1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716" name="AutoShape 142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534400" y="2667000"/>
            <a:ext cx="228600" cy="228600"/>
          </a:xfrm>
          <a:prstGeom prst="irregularSeal1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605320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tx1"/>
            </a:gs>
            <a:gs pos="50000">
              <a:srgbClr val="000040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2495550" y="2681288"/>
            <a:ext cx="9144000" cy="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211" name="WordArt 3"/>
          <p:cNvSpPr>
            <a:spLocks noChangeArrowheads="1" noChangeShapeType="1" noTextEdit="1"/>
          </p:cNvSpPr>
          <p:nvPr/>
        </p:nvSpPr>
        <p:spPr bwMode="auto">
          <a:xfrm>
            <a:off x="381000" y="152400"/>
            <a:ext cx="8534400" cy="4572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  <a:scene3d>
              <a:camera prst="legacyPerspectiveBottom">
                <a:rot lat="300000" lon="0" rev="0"/>
              </a:camera>
              <a:lightRig rig="legacyFlat3" dir="t"/>
            </a:scene3d>
            <a:sp3d extrusionH="430200" prstMaterial="legacyMatte">
              <a:extrusionClr>
                <a:schemeClr val="accent1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SOCIAL JUSTICE</a:t>
            </a:r>
          </a:p>
        </p:txBody>
      </p:sp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3495675" y="1852613"/>
            <a:ext cx="9144000" cy="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4213" name="Picture 7" descr="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14400"/>
            <a:ext cx="3352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4" name="Text Box 8"/>
          <p:cNvSpPr txBox="1">
            <a:spLocks noChangeArrowheads="1"/>
          </p:cNvSpPr>
          <p:nvPr/>
        </p:nvSpPr>
        <p:spPr bwMode="auto">
          <a:xfrm>
            <a:off x="0" y="5441950"/>
            <a:ext cx="9144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FFFF00"/>
                </a:solidFill>
                <a:latin typeface="Arial Black" pitchFamily="34" charset="0"/>
              </a:rPr>
              <a:t>Upton Sinclairs, </a:t>
            </a:r>
            <a:r>
              <a:rPr lang="en-US" i="1" u="sng">
                <a:solidFill>
                  <a:srgbClr val="FFFF00"/>
                </a:solidFill>
                <a:latin typeface="Arial Black" pitchFamily="34" charset="0"/>
              </a:rPr>
              <a:t>The Jungle</a:t>
            </a:r>
            <a:r>
              <a:rPr lang="en-US">
                <a:solidFill>
                  <a:srgbClr val="EAEAEA"/>
                </a:solidFill>
                <a:latin typeface="Arial Black" pitchFamily="34" charset="0"/>
              </a:rPr>
              <a:t>, exposed the filthy, unsanitary working conditions and corruption in a meatpacking company in Chicago</a:t>
            </a:r>
          </a:p>
        </p:txBody>
      </p:sp>
      <p:pic>
        <p:nvPicPr>
          <p:cNvPr id="94215" name="Picture 18" descr="usinclair0309_gro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3160713" cy="4191000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JUNGLE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438400"/>
            <a:ext cx="21240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61993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tx1"/>
            </a:gs>
            <a:gs pos="50000">
              <a:srgbClr val="000040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2495550" y="2681288"/>
            <a:ext cx="9144000" cy="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235" name="WordArt 3"/>
          <p:cNvSpPr>
            <a:spLocks noChangeArrowheads="1" noChangeShapeType="1" noTextEdit="1"/>
          </p:cNvSpPr>
          <p:nvPr/>
        </p:nvSpPr>
        <p:spPr bwMode="auto">
          <a:xfrm>
            <a:off x="381000" y="152400"/>
            <a:ext cx="8534400" cy="4572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  <a:scene3d>
              <a:camera prst="legacyPerspectiveBottom">
                <a:rot lat="300000" lon="0" rev="0"/>
              </a:camera>
              <a:lightRig rig="legacyFlat3" dir="t"/>
            </a:scene3d>
            <a:sp3d extrusionH="430200" prstMaterial="legacyMatte">
              <a:extrusionClr>
                <a:schemeClr val="accent1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SOCIAL JUSTICE</a:t>
            </a:r>
          </a:p>
        </p:txBody>
      </p:sp>
      <p:sp>
        <p:nvSpPr>
          <p:cNvPr id="137224" name="Rectangle 8"/>
          <p:cNvSpPr>
            <a:spLocks noChangeArrowheads="1"/>
          </p:cNvSpPr>
          <p:nvPr/>
        </p:nvSpPr>
        <p:spPr bwMode="auto">
          <a:xfrm>
            <a:off x="3495675" y="1852613"/>
            <a:ext cx="9144000" cy="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5237" name="Picture 17" descr="meatpac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57263"/>
            <a:ext cx="7924800" cy="5214937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19508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tx1"/>
            </a:gs>
            <a:gs pos="50000">
              <a:srgbClr val="000040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ChangeArrowheads="1"/>
          </p:cNvSpPr>
          <p:nvPr/>
        </p:nvSpPr>
        <p:spPr bwMode="auto">
          <a:xfrm>
            <a:off x="2495550" y="2681288"/>
            <a:ext cx="9144000" cy="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259" name="WordArt 3"/>
          <p:cNvSpPr>
            <a:spLocks noChangeArrowheads="1" noChangeShapeType="1" noTextEdit="1"/>
          </p:cNvSpPr>
          <p:nvPr/>
        </p:nvSpPr>
        <p:spPr bwMode="auto">
          <a:xfrm>
            <a:off x="381000" y="152400"/>
            <a:ext cx="8534400" cy="4572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  <a:scene3d>
              <a:camera prst="legacyPerspectiveBottom">
                <a:rot lat="300000" lon="0" rev="0"/>
              </a:camera>
              <a:lightRig rig="legacyFlat3" dir="t"/>
            </a:scene3d>
            <a:sp3d extrusionH="430200" prstMaterial="legacyMatte">
              <a:extrusionClr>
                <a:schemeClr val="accent1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SOCIAL JUSTICE</a:t>
            </a:r>
          </a:p>
        </p:txBody>
      </p:sp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3495675" y="1852613"/>
            <a:ext cx="9144000" cy="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6261" name="Picture 8" descr="chi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6950"/>
            <a:ext cx="8077200" cy="5480050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97759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tx1"/>
            </a:gs>
            <a:gs pos="50000">
              <a:srgbClr val="000040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ChangeArrowheads="1"/>
          </p:cNvSpPr>
          <p:nvPr/>
        </p:nvSpPr>
        <p:spPr bwMode="auto">
          <a:xfrm>
            <a:off x="2495550" y="2681288"/>
            <a:ext cx="9144000" cy="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283" name="WordArt 3"/>
          <p:cNvSpPr>
            <a:spLocks noChangeArrowheads="1" noChangeShapeType="1" noTextEdit="1"/>
          </p:cNvSpPr>
          <p:nvPr/>
        </p:nvSpPr>
        <p:spPr bwMode="auto">
          <a:xfrm>
            <a:off x="381000" y="76200"/>
            <a:ext cx="8534400" cy="457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PerspectiveBottom">
                <a:rot lat="300000" lon="0" rev="0"/>
              </a:camera>
              <a:lightRig rig="legacyFlat3" dir="t"/>
            </a:scene3d>
            <a:sp3d extrusionH="430200" prstMaterial="legacyMatte">
              <a:extrusionClr>
                <a:schemeClr val="accent1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SOCIAL JUSTICE</a:t>
            </a:r>
          </a:p>
        </p:txBody>
      </p:sp>
      <p:sp>
        <p:nvSpPr>
          <p:cNvPr id="215044" name="Rectangle 4"/>
          <p:cNvSpPr>
            <a:spLocks noChangeArrowheads="1"/>
          </p:cNvSpPr>
          <p:nvPr/>
        </p:nvSpPr>
        <p:spPr bwMode="auto">
          <a:xfrm>
            <a:off x="3495675" y="1852613"/>
            <a:ext cx="9144000" cy="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7285" name="Picture 6" descr="ha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14425"/>
            <a:ext cx="5181600" cy="4905375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49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10600" y="6324600"/>
            <a:ext cx="381000" cy="304800"/>
          </a:xfrm>
          <a:prstGeom prst="irregularSeal1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7287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5063" name="Group 23"/>
          <p:cNvGraphicFramePr>
            <a:graphicFrameLocks noGrp="1"/>
          </p:cNvGraphicFramePr>
          <p:nvPr/>
        </p:nvGraphicFramePr>
        <p:xfrm>
          <a:off x="2573338" y="1381125"/>
          <a:ext cx="3571875" cy="4099518"/>
        </p:xfrm>
        <a:graphic>
          <a:graphicData uri="http://schemas.openxmlformats.org/drawingml/2006/table">
            <a:tbl>
              <a:tblPr/>
              <a:tblGrid>
                <a:gridCol w="3571875"/>
              </a:tblGrid>
              <a:tr h="4098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US" sz="2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                                                                                                  </a:t>
                      </a:r>
                    </a:p>
                  </a:txBody>
                  <a:tcPr marT="45699" marB="45699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5066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2" t="25000" r="31604" b="27777"/>
          <a:stretch>
            <a:fillRect/>
          </a:stretch>
        </p:blipFill>
        <p:spPr bwMode="auto">
          <a:xfrm>
            <a:off x="152400" y="1066800"/>
            <a:ext cx="5257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63" name="Picture 2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0" t="31207" r="34172" b="18622"/>
          <a:stretch>
            <a:fillRect/>
          </a:stretch>
        </p:blipFill>
        <p:spPr bwMode="auto">
          <a:xfrm>
            <a:off x="76200" y="990600"/>
            <a:ext cx="5410200" cy="50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64" name="Text Box 224"/>
          <p:cNvSpPr txBox="1">
            <a:spLocks noChangeArrowheads="1"/>
          </p:cNvSpPr>
          <p:nvPr/>
        </p:nvSpPr>
        <p:spPr bwMode="auto">
          <a:xfrm>
            <a:off x="5486400" y="1117600"/>
            <a:ext cx="3581400" cy="3546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FFFFFF"/>
                </a:solidFill>
                <a:latin typeface="Arial Narrow" pitchFamily="34" charset="0"/>
              </a:rPr>
              <a:t>President Roosevelt proposed legislation to clean up the meatpacking industry after reading The Jungle.</a:t>
            </a:r>
          </a:p>
          <a:p>
            <a:pPr algn="ctr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Blip>
                <a:blip r:embed="rId7"/>
              </a:buBlip>
              <a:defRPr/>
            </a:pPr>
            <a:r>
              <a:rPr lang="en-US" sz="2800" b="1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Food and Drug Act</a:t>
            </a:r>
          </a:p>
          <a:p>
            <a:pPr algn="ctr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Blip>
                <a:blip r:embed="rId7"/>
              </a:buBlip>
              <a:defRPr/>
            </a:pPr>
            <a:r>
              <a:rPr lang="en-US" sz="2800" b="1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Meat Inspection Act</a:t>
            </a:r>
          </a:p>
        </p:txBody>
      </p:sp>
    </p:spTree>
    <p:extLst>
      <p:ext uri="{BB962C8B-B14F-4D97-AF65-F5344CB8AC3E}">
        <p14:creationId xmlns:p14="http://schemas.microsoft.com/office/powerpoint/2010/main" val="45499426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15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15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15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5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Text Box 2"/>
          <p:cNvSpPr txBox="1">
            <a:spLocks noChangeArrowheads="1"/>
          </p:cNvSpPr>
          <p:nvPr/>
        </p:nvSpPr>
        <p:spPr bwMode="auto">
          <a:xfrm>
            <a:off x="0" y="457200"/>
            <a:ext cx="9220200" cy="77454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5000"/>
              </a:spcBef>
              <a:spcAft>
                <a:spcPct val="0"/>
              </a:spcAft>
              <a:defRPr/>
            </a:pPr>
            <a:r>
              <a:rPr lang="en-US" sz="6600" u="sng">
                <a:solidFill>
                  <a:srgbClr val="9A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Progressives were</a:t>
            </a:r>
            <a:r>
              <a:rPr lang="en-US" sz="3600">
                <a:solidFill>
                  <a:srgbClr val="000000"/>
                </a:solidFill>
                <a:latin typeface="Impact" pitchFamily="34" charset="0"/>
              </a:rPr>
              <a:t> 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5000"/>
              </a:spcBef>
              <a:spcAft>
                <a:spcPct val="0"/>
              </a:spcAft>
              <a:defRPr/>
            </a:pPr>
            <a:endParaRPr lang="en-US" sz="3600">
              <a:solidFill>
                <a:srgbClr val="000000"/>
              </a:solidFill>
              <a:latin typeface="Impact" pitchFamily="34" charset="0"/>
            </a:endParaRPr>
          </a:p>
          <a:p>
            <a:pPr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3600">
                <a:solidFill>
                  <a:srgbClr val="000000"/>
                </a:solidFill>
                <a:latin typeface="Impact" pitchFamily="34" charset="0"/>
              </a:rPr>
              <a:t> White Protestants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3600">
                <a:solidFill>
                  <a:srgbClr val="000000"/>
                </a:solidFill>
                <a:latin typeface="Impact" pitchFamily="34" charset="0"/>
              </a:rPr>
              <a:t>Middle class and native born.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3600">
                <a:solidFill>
                  <a:srgbClr val="000000"/>
                </a:solidFill>
                <a:latin typeface="Impact" pitchFamily="34" charset="0"/>
              </a:rPr>
              <a:t>College Educated Professionals 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3600">
                <a:solidFill>
                  <a:srgbClr val="000000"/>
                </a:solidFill>
                <a:latin typeface="Impact" pitchFamily="34" charset="0"/>
              </a:rPr>
              <a:t>Social workers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3600">
                <a:solidFill>
                  <a:srgbClr val="000000"/>
                </a:solidFill>
                <a:latin typeface="Impact" pitchFamily="34" charset="0"/>
              </a:rPr>
              <a:t>Scholars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3600">
                <a:solidFill>
                  <a:srgbClr val="000000"/>
                </a:solidFill>
                <a:latin typeface="Impact" pitchFamily="34" charset="0"/>
              </a:rPr>
              <a:t>Politicians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3600">
                <a:solidFill>
                  <a:srgbClr val="000000"/>
                </a:solidFill>
                <a:latin typeface="Impact" pitchFamily="34" charset="0"/>
              </a:rPr>
              <a:t>Preachers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3600">
                <a:solidFill>
                  <a:srgbClr val="000000"/>
                </a:solidFill>
                <a:latin typeface="Impact" pitchFamily="34" charset="0"/>
              </a:rPr>
              <a:t>Teachers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3600">
                <a:solidFill>
                  <a:srgbClr val="000000"/>
                </a:solidFill>
                <a:latin typeface="Impact" pitchFamily="34" charset="0"/>
              </a:rPr>
              <a:t>Writers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 sz="4000">
              <a:solidFill>
                <a:srgbClr val="000000"/>
              </a:solidFill>
              <a:latin typeface="Impact" pitchFamily="34" charset="0"/>
            </a:endParaRPr>
          </a:p>
          <a:p>
            <a:pPr algn="ctr" eaLnBrk="0" fontAlgn="base" hangingPunct="0">
              <a:lnSpc>
                <a:spcPct val="80000"/>
              </a:lnSpc>
              <a:spcBef>
                <a:spcPct val="5000"/>
              </a:spcBef>
              <a:spcAft>
                <a:spcPct val="0"/>
              </a:spcAft>
              <a:defRPr/>
            </a:pPr>
            <a:endParaRPr lang="en-US" sz="3600" b="1" i="1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ctr" eaLnBrk="0" fontAlgn="base" hangingPunct="0">
              <a:lnSpc>
                <a:spcPct val="80000"/>
              </a:lnSpc>
              <a:spcBef>
                <a:spcPct val="5000"/>
              </a:spcBef>
              <a:spcAft>
                <a:spcPct val="0"/>
              </a:spcAft>
              <a:defRPr/>
            </a:pPr>
            <a:endParaRPr lang="en-US" sz="2800" b="1" i="1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5869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tx1"/>
            </a:gs>
            <a:gs pos="50000">
              <a:srgbClr val="000040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ChangeArrowheads="1"/>
          </p:cNvSpPr>
          <p:nvPr/>
        </p:nvSpPr>
        <p:spPr bwMode="auto">
          <a:xfrm>
            <a:off x="2495550" y="2681288"/>
            <a:ext cx="9144000" cy="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307" name="WordArt 3"/>
          <p:cNvSpPr>
            <a:spLocks noChangeArrowheads="1" noChangeShapeType="1" noTextEdit="1"/>
          </p:cNvSpPr>
          <p:nvPr/>
        </p:nvSpPr>
        <p:spPr bwMode="auto">
          <a:xfrm>
            <a:off x="381000" y="152400"/>
            <a:ext cx="8534400" cy="4572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  <a:scene3d>
              <a:camera prst="legacyPerspectiveBottom">
                <a:rot lat="300000" lon="0" rev="0"/>
              </a:camera>
              <a:lightRig rig="legacyFlat3" dir="t"/>
            </a:scene3d>
            <a:sp3d extrusionH="430200" prstMaterial="legacyMatte">
              <a:extrusionClr>
                <a:schemeClr val="accent1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SOCIAL JUSTICE</a:t>
            </a:r>
          </a:p>
        </p:txBody>
      </p:sp>
      <p:sp>
        <p:nvSpPr>
          <p:cNvPr id="220164" name="Rectangle 4"/>
          <p:cNvSpPr>
            <a:spLocks noChangeArrowheads="1"/>
          </p:cNvSpPr>
          <p:nvPr/>
        </p:nvSpPr>
        <p:spPr bwMode="auto">
          <a:xfrm>
            <a:off x="3495675" y="1852613"/>
            <a:ext cx="9144000" cy="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4419600" y="1387475"/>
            <a:ext cx="4724400" cy="45561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FontTx/>
              <a:buChar char="•"/>
            </a:pPr>
            <a:r>
              <a:rPr lang="en-US" b="1">
                <a:solidFill>
                  <a:srgbClr val="EAEAEA"/>
                </a:solidFill>
                <a:latin typeface="Georgia" pitchFamily="18" charset="0"/>
              </a:rPr>
              <a:t>Reading </a:t>
            </a:r>
            <a:r>
              <a:rPr lang="en-US" b="1" i="1" u="sng">
                <a:solidFill>
                  <a:srgbClr val="FFFF00"/>
                </a:solidFill>
                <a:latin typeface="Georgia" pitchFamily="18" charset="0"/>
              </a:rPr>
              <a:t>The Jungle,</a:t>
            </a:r>
            <a:r>
              <a:rPr lang="en-US" b="1" i="1" u="sng">
                <a:solidFill>
                  <a:srgbClr val="EAEAEA"/>
                </a:solidFill>
                <a:latin typeface="Georgia" pitchFamily="18" charset="0"/>
              </a:rPr>
              <a:t> </a:t>
            </a:r>
            <a:r>
              <a:rPr lang="en-US" b="1">
                <a:solidFill>
                  <a:srgbClr val="EAEAEA"/>
                </a:solidFill>
                <a:latin typeface="Georgia" pitchFamily="18" charset="0"/>
              </a:rPr>
              <a:t>TR brought about reform in proposing and signing into law the </a:t>
            </a:r>
            <a:r>
              <a:rPr lang="en-US" b="1" u="sng">
                <a:solidFill>
                  <a:srgbClr val="FFFF00"/>
                </a:solidFill>
                <a:latin typeface="Georgia" pitchFamily="18" charset="0"/>
              </a:rPr>
              <a:t>Meat Inspection Act, 1906</a:t>
            </a:r>
          </a:p>
          <a:p>
            <a:pPr algn="ctr" eaLnBrk="1" fontAlgn="base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FontTx/>
              <a:buChar char="•"/>
            </a:pPr>
            <a:r>
              <a:rPr lang="en-US" b="1">
                <a:solidFill>
                  <a:srgbClr val="FFFFFF"/>
                </a:solidFill>
                <a:latin typeface="Georgia" pitchFamily="18" charset="0"/>
              </a:rPr>
              <a:t>All meat sold must inspected</a:t>
            </a:r>
          </a:p>
          <a:p>
            <a:pPr algn="ctr" eaLnBrk="1" fontAlgn="base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FontTx/>
              <a:buChar char="•"/>
            </a:pPr>
            <a:r>
              <a:rPr lang="en-US" b="1">
                <a:solidFill>
                  <a:srgbClr val="FFFF00"/>
                </a:solidFill>
                <a:latin typeface="Georgia" pitchFamily="18" charset="0"/>
              </a:rPr>
              <a:t>Must be marked by Federal inspectors and graded.</a:t>
            </a:r>
          </a:p>
          <a:p>
            <a:pPr algn="ctr" eaLnBrk="1" fontAlgn="base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FontTx/>
              <a:buChar char="•"/>
            </a:pPr>
            <a:r>
              <a:rPr lang="en-US" b="1">
                <a:solidFill>
                  <a:srgbClr val="FFFFFF"/>
                </a:solidFill>
                <a:latin typeface="Georgia" pitchFamily="18" charset="0"/>
              </a:rPr>
              <a:t>Meat industry cleaned up.</a:t>
            </a:r>
          </a:p>
          <a:p>
            <a:pPr algn="ctr" eaLnBrk="1" fontAlgn="base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FontTx/>
              <a:buChar char="•"/>
            </a:pPr>
            <a:r>
              <a:rPr lang="en-US" b="1">
                <a:solidFill>
                  <a:srgbClr val="FFFFFF"/>
                </a:solidFill>
                <a:latin typeface="Georgia" pitchFamily="18" charset="0"/>
              </a:rPr>
              <a:t>Fish is regulated.</a:t>
            </a:r>
          </a:p>
          <a:p>
            <a:pPr algn="ctr" eaLnBrk="1" fontAlgn="base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FontTx/>
              <a:buChar char="•"/>
            </a:pPr>
            <a:endParaRPr lang="en-US" b="1">
              <a:solidFill>
                <a:srgbClr val="FFFFFF"/>
              </a:solidFill>
              <a:latin typeface="Georgia" pitchFamily="18" charset="0"/>
            </a:endParaRPr>
          </a:p>
        </p:txBody>
      </p:sp>
      <p:graphicFrame>
        <p:nvGraphicFramePr>
          <p:cNvPr id="98310" name="Object 2"/>
          <p:cNvGraphicFramePr>
            <a:graphicFrameLocks noChangeAspect="1"/>
          </p:cNvGraphicFramePr>
          <p:nvPr/>
        </p:nvGraphicFramePr>
        <p:xfrm>
          <a:off x="228600" y="1219200"/>
          <a:ext cx="403860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age" r:id="rId3" imgW="4915586" imgH="3400900" progId="">
                  <p:embed/>
                </p:oleObj>
              </mc:Choice>
              <mc:Fallback>
                <p:oleObj name="Image" r:id="rId3" imgW="4915586" imgH="34009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18000"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334" t="1607" r="4445"/>
                      <a:stretch>
                        <a:fillRect/>
                      </a:stretch>
                    </p:blipFill>
                    <p:spPr bwMode="auto">
                      <a:xfrm>
                        <a:off x="228600" y="1219200"/>
                        <a:ext cx="4038600" cy="4724400"/>
                      </a:xfrm>
                      <a:prstGeom prst="rect">
                        <a:avLst/>
                      </a:prstGeom>
                      <a:noFill/>
                      <a:ln w="76200" cmpd="tri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634193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tx1"/>
            </a:gs>
            <a:gs pos="50000">
              <a:srgbClr val="000040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1026"/>
          <p:cNvSpPr>
            <a:spLocks noChangeArrowheads="1"/>
          </p:cNvSpPr>
          <p:nvPr/>
        </p:nvSpPr>
        <p:spPr bwMode="auto">
          <a:xfrm>
            <a:off x="2495550" y="2681288"/>
            <a:ext cx="9144000" cy="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331" name="WordArt 1027"/>
          <p:cNvSpPr>
            <a:spLocks noChangeArrowheads="1" noChangeShapeType="1" noTextEdit="1"/>
          </p:cNvSpPr>
          <p:nvPr/>
        </p:nvSpPr>
        <p:spPr bwMode="auto">
          <a:xfrm>
            <a:off x="381000" y="152400"/>
            <a:ext cx="8534400" cy="4572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  <a:scene3d>
              <a:camera prst="legacyPerspectiveBottom">
                <a:rot lat="300000" lon="0" rev="0"/>
              </a:camera>
              <a:lightRig rig="legacyFlat3" dir="t"/>
            </a:scene3d>
            <a:sp3d extrusionH="430200" prstMaterial="legacyMatte">
              <a:extrusionClr>
                <a:schemeClr val="accent1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SOCIAL JUSTICE</a:t>
            </a:r>
          </a:p>
        </p:txBody>
      </p:sp>
      <p:sp>
        <p:nvSpPr>
          <p:cNvPr id="221188" name="Rectangle 1028"/>
          <p:cNvSpPr>
            <a:spLocks noChangeArrowheads="1"/>
          </p:cNvSpPr>
          <p:nvPr/>
        </p:nvSpPr>
        <p:spPr bwMode="auto">
          <a:xfrm>
            <a:off x="3495675" y="1852613"/>
            <a:ext cx="9144000" cy="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1189" name="Text Box 1029"/>
          <p:cNvSpPr txBox="1">
            <a:spLocks noChangeArrowheads="1"/>
          </p:cNvSpPr>
          <p:nvPr/>
        </p:nvSpPr>
        <p:spPr bwMode="auto">
          <a:xfrm>
            <a:off x="4343400" y="1104900"/>
            <a:ext cx="4800600" cy="4762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>
            <a:spAutoFit/>
          </a:bodyPr>
          <a:lstStyle/>
          <a:p>
            <a:pPr algn="ctr" fontAlgn="base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3200" b="1">
                <a:solidFill>
                  <a:srgbClr val="FFFF00"/>
                </a:solidFill>
                <a:latin typeface="Georgia" pitchFamily="18" charset="0"/>
              </a:rPr>
              <a:t>Pure Food and Drug Act, 1906</a:t>
            </a:r>
            <a:r>
              <a:rPr lang="en-US" sz="2400" b="1">
                <a:solidFill>
                  <a:srgbClr val="EAEAEA"/>
                </a:solidFill>
                <a:latin typeface="Georgia" pitchFamily="18" charset="0"/>
              </a:rPr>
              <a:t> </a:t>
            </a:r>
          </a:p>
          <a:p>
            <a:pPr algn="ctr" fontAlgn="base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b="1">
                <a:solidFill>
                  <a:srgbClr val="EAEAEA"/>
                </a:solidFill>
                <a:latin typeface="Georgia" pitchFamily="18" charset="0"/>
              </a:rPr>
              <a:t>Federal inspection to all packaged foods and drugs.</a:t>
            </a:r>
          </a:p>
          <a:p>
            <a:pPr algn="ctr" fontAlgn="base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b="1">
                <a:solidFill>
                  <a:srgbClr val="EAEAEA"/>
                </a:solidFill>
                <a:latin typeface="Georgia" pitchFamily="18" charset="0"/>
              </a:rPr>
              <a:t>Labels with medicine as well as food.</a:t>
            </a:r>
          </a:p>
          <a:p>
            <a:pPr algn="ctr" fontAlgn="base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b="1">
                <a:solidFill>
                  <a:srgbClr val="EAEAEA"/>
                </a:solidFill>
                <a:latin typeface="Georgia" pitchFamily="18" charset="0"/>
              </a:rPr>
              <a:t>Contents of food and drug packages must be listed</a:t>
            </a:r>
          </a:p>
          <a:p>
            <a:pPr algn="ctr" fontAlgn="base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b="1">
                <a:solidFill>
                  <a:srgbClr val="EAEAEA"/>
                </a:solidFill>
                <a:latin typeface="Georgia" pitchFamily="18" charset="0"/>
              </a:rPr>
              <a:t>All additives/chemicals must be listed on labels.</a:t>
            </a:r>
          </a:p>
          <a:p>
            <a:pPr algn="ctr" fontAlgn="base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b="1" i="1" u="sng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FDA</a:t>
            </a:r>
            <a:r>
              <a:rPr lang="en-US" sz="2400" b="1">
                <a:solidFill>
                  <a:srgbClr val="FFFF00"/>
                </a:solidFill>
                <a:latin typeface="Georgia" pitchFamily="18" charset="0"/>
              </a:rPr>
              <a:t> today or Food and Drug Administration</a:t>
            </a:r>
          </a:p>
        </p:txBody>
      </p:sp>
      <p:graphicFrame>
        <p:nvGraphicFramePr>
          <p:cNvPr id="99334" name="Object 2"/>
          <p:cNvGraphicFramePr>
            <a:graphicFrameLocks noChangeAspect="1"/>
          </p:cNvGraphicFramePr>
          <p:nvPr/>
        </p:nvGraphicFramePr>
        <p:xfrm>
          <a:off x="228600" y="1219200"/>
          <a:ext cx="394970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Image" r:id="rId3" imgW="2523810" imgH="3505689" progId="">
                  <p:embed/>
                </p:oleObj>
              </mc:Choice>
              <mc:Fallback>
                <p:oleObj name="Image" r:id="rId3" imgW="2523810" imgH="350568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24000" contrast="3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819" r="2626" b="2667"/>
                      <a:stretch>
                        <a:fillRect/>
                      </a:stretch>
                    </p:blipFill>
                    <p:spPr bwMode="auto">
                      <a:xfrm>
                        <a:off x="228600" y="1219200"/>
                        <a:ext cx="3949700" cy="4495800"/>
                      </a:xfrm>
                      <a:prstGeom prst="rect">
                        <a:avLst/>
                      </a:prstGeom>
                      <a:noFill/>
                      <a:ln w="76200" cmpd="tri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985231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0" y="1027113"/>
            <a:ext cx="914400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1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400" b="1" i="1" u="sng">
                <a:solidFill>
                  <a:srgbClr val="000099"/>
                </a:solidFill>
                <a:latin typeface="Georgia" pitchFamily="18" charset="0"/>
              </a:rPr>
              <a:t>Reform</a:t>
            </a:r>
            <a:r>
              <a:rPr lang="en-US" sz="4400" b="1">
                <a:solidFill>
                  <a:srgbClr val="000000"/>
                </a:solidFill>
                <a:latin typeface="Georgia" pitchFamily="18" charset="0"/>
              </a:rPr>
              <a:t> = </a:t>
            </a:r>
            <a:r>
              <a:rPr lang="en-US" sz="4400" b="1" i="1" u="sng">
                <a:solidFill>
                  <a:srgbClr val="A50021"/>
                </a:solidFill>
                <a:latin typeface="Georgia" pitchFamily="18" charset="0"/>
              </a:rPr>
              <a:t>Progress</a:t>
            </a:r>
          </a:p>
          <a:p>
            <a:pPr lvl="1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000" b="1" i="1" u="sng">
              <a:solidFill>
                <a:srgbClr val="A50021"/>
              </a:solidFill>
              <a:latin typeface="Georgia" pitchFamily="18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9A0000"/>
              </a:buClr>
              <a:buFont typeface="Wingdings" pitchFamily="2" charset="2"/>
              <a:buChar char="§"/>
            </a:pPr>
            <a:r>
              <a:rPr lang="en-US" sz="2800" b="1">
                <a:solidFill>
                  <a:srgbClr val="000000"/>
                </a:solidFill>
                <a:latin typeface="Georgia" pitchFamily="18" charset="0"/>
              </a:rPr>
              <a:t>Always possible and good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9A0000"/>
              </a:buClr>
              <a:buFont typeface="Wingdings" pitchFamily="2" charset="2"/>
              <a:buChar char="§"/>
            </a:pPr>
            <a:endParaRPr lang="en-US" sz="2800" b="1">
              <a:solidFill>
                <a:srgbClr val="000000"/>
              </a:solidFill>
              <a:latin typeface="Georgia" pitchFamily="18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9A0000"/>
              </a:buClr>
              <a:buFont typeface="Wingdings" pitchFamily="2" charset="2"/>
              <a:buChar char="§"/>
            </a:pPr>
            <a:r>
              <a:rPr lang="en-US" sz="2800" b="1">
                <a:solidFill>
                  <a:srgbClr val="000000"/>
                </a:solidFill>
                <a:latin typeface="Georgia" pitchFamily="18" charset="0"/>
              </a:rPr>
              <a:t>Progress not  inevitable but blocked by ignorance and corruption</a:t>
            </a:r>
          </a:p>
          <a:p>
            <a:pPr lv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9A0000"/>
              </a:buClr>
              <a:buFont typeface="Wingdings" pitchFamily="2" charset="2"/>
              <a:buChar char="§"/>
            </a:pPr>
            <a:endParaRPr lang="en-US" sz="2800" b="1">
              <a:solidFill>
                <a:srgbClr val="000000"/>
              </a:solidFill>
              <a:latin typeface="Georgia" pitchFamily="18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9A0000"/>
              </a:buClr>
              <a:buFont typeface="Wingdings" pitchFamily="2" charset="2"/>
              <a:buChar char="§"/>
            </a:pPr>
            <a:r>
              <a:rPr lang="en-US" sz="2800" b="1">
                <a:solidFill>
                  <a:srgbClr val="000000"/>
                </a:solidFill>
                <a:latin typeface="Georgia" pitchFamily="18" charset="0"/>
              </a:rPr>
              <a:t>Everyone / everything can be improved</a:t>
            </a:r>
          </a:p>
          <a:p>
            <a:pPr lvl="1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A0000"/>
              </a:buClr>
              <a:buFont typeface="Wingdings" pitchFamily="2" charset="2"/>
              <a:buChar char="§"/>
            </a:pPr>
            <a:r>
              <a:rPr lang="en-US" sz="2800" b="1">
                <a:solidFill>
                  <a:srgbClr val="000000"/>
                </a:solidFill>
                <a:latin typeface="Georgia" pitchFamily="18" charset="0"/>
              </a:rPr>
              <a:t>Traditions = </a:t>
            </a:r>
            <a:r>
              <a:rPr lang="en-US" sz="2800" b="1" i="1">
                <a:solidFill>
                  <a:srgbClr val="0000CC"/>
                </a:solidFill>
                <a:latin typeface="Georgia" pitchFamily="18" charset="0"/>
              </a:rPr>
              <a:t>automatically suspect</a:t>
            </a:r>
          </a:p>
          <a:p>
            <a:pPr lvl="1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A0000"/>
              </a:buClr>
              <a:buFont typeface="Wingdings" pitchFamily="2" charset="2"/>
              <a:buChar char="§"/>
            </a:pPr>
            <a:r>
              <a:rPr lang="en-US" sz="2800" b="1">
                <a:solidFill>
                  <a:srgbClr val="000000"/>
                </a:solidFill>
                <a:latin typeface="Georgia" pitchFamily="18" charset="0"/>
              </a:rPr>
              <a:t>Experts can </a:t>
            </a:r>
            <a:r>
              <a:rPr lang="en-US" sz="2800" b="1" i="1" u="sng">
                <a:solidFill>
                  <a:srgbClr val="9A0000"/>
                </a:solidFill>
                <a:latin typeface="Georgia" pitchFamily="18" charset="0"/>
              </a:rPr>
              <a:t>ALWAYS</a:t>
            </a:r>
            <a:r>
              <a:rPr lang="en-US" sz="2800" b="1">
                <a:solidFill>
                  <a:srgbClr val="000000"/>
                </a:solidFill>
                <a:latin typeface="Georgia" pitchFamily="18" charset="0"/>
              </a:rPr>
              <a:t> find one best way</a:t>
            </a:r>
          </a:p>
          <a:p>
            <a:pPr lvl="1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A0000"/>
              </a:buClr>
              <a:buFont typeface="Wingdings" pitchFamily="2" charset="2"/>
              <a:buChar char="§"/>
            </a:pPr>
            <a:r>
              <a:rPr lang="en-US" sz="2800" b="1">
                <a:solidFill>
                  <a:srgbClr val="000000"/>
                </a:solidFill>
                <a:latin typeface="Georgia" pitchFamily="18" charset="0"/>
              </a:rPr>
              <a:t>Education &amp; Purity always = </a:t>
            </a:r>
            <a:r>
              <a:rPr lang="en-US" sz="2800" b="1" i="1">
                <a:solidFill>
                  <a:srgbClr val="9A0000"/>
                </a:solidFill>
                <a:latin typeface="Georgia" pitchFamily="18" charset="0"/>
              </a:rPr>
              <a:t>progress.</a:t>
            </a:r>
            <a:r>
              <a:rPr lang="en-US" sz="2800" b="1">
                <a:solidFill>
                  <a:srgbClr val="000000"/>
                </a:solidFill>
                <a:latin typeface="Georgia" pitchFamily="18" charset="0"/>
              </a:rPr>
              <a:t> </a:t>
            </a:r>
          </a:p>
          <a:p>
            <a:pPr lvl="1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A0000"/>
              </a:buClr>
              <a:buFont typeface="Wingdings" pitchFamily="2" charset="2"/>
              <a:buChar char="§"/>
            </a:pPr>
            <a:r>
              <a:rPr lang="en-US" sz="2800" b="1">
                <a:solidFill>
                  <a:srgbClr val="000000"/>
                </a:solidFill>
                <a:latin typeface="Georgia" pitchFamily="18" charset="0"/>
              </a:rPr>
              <a:t>Mission = </a:t>
            </a:r>
            <a:r>
              <a:rPr lang="en-US" sz="2800" b="1" i="1">
                <a:solidFill>
                  <a:srgbClr val="0000CC"/>
                </a:solidFill>
                <a:latin typeface="Georgia" pitchFamily="18" charset="0"/>
              </a:rPr>
              <a:t>Progress for  world</a:t>
            </a:r>
            <a:endParaRPr lang="en-US" sz="4000" b="1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80899" name="WordArt 5"/>
          <p:cNvSpPr>
            <a:spLocks noChangeArrowheads="1" noChangeShapeType="1" noTextEdit="1"/>
          </p:cNvSpPr>
          <p:nvPr/>
        </p:nvSpPr>
        <p:spPr bwMode="auto">
          <a:xfrm>
            <a:off x="228600" y="152400"/>
            <a:ext cx="8763000" cy="5334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22225">
                  <a:solidFill>
                    <a:srgbClr val="000000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000000"/>
                  </a:outerShdw>
                </a:effectLst>
                <a:latin typeface="Arial Black"/>
              </a:rPr>
              <a:t>PROGRESSIVES</a:t>
            </a:r>
          </a:p>
        </p:txBody>
      </p:sp>
    </p:spTree>
    <p:extLst>
      <p:ext uri="{BB962C8B-B14F-4D97-AF65-F5344CB8AC3E}">
        <p14:creationId xmlns:p14="http://schemas.microsoft.com/office/powerpoint/2010/main" val="231326834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69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69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69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69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69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69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69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69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69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69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69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69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0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990600"/>
            <a:ext cx="9067800" cy="69230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u="sng">
                <a:solidFill>
                  <a:srgbClr val="9A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When did the movement begin?</a:t>
            </a:r>
            <a:endParaRPr lang="en-US" sz="3600" u="sng">
              <a:solidFill>
                <a:srgbClr val="9A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/>
            </a:pPr>
            <a:r>
              <a:rPr lang="en-US" sz="3200">
                <a:solidFill>
                  <a:srgbClr val="000000"/>
                </a:solidFill>
                <a:latin typeface="Arial Black" pitchFamily="34" charset="0"/>
              </a:rPr>
              <a:t>Farmers organize during the 1870’s</a:t>
            </a:r>
          </a:p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/>
            </a:pPr>
            <a:endParaRPr lang="en-US" sz="3600">
              <a:solidFill>
                <a:srgbClr val="000000"/>
              </a:solidFill>
              <a:latin typeface="Arial Black" pitchFamily="34" charset="0"/>
            </a:endParaRPr>
          </a:p>
          <a:p>
            <a:pPr lvl="1"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/>
            </a:pPr>
            <a:r>
              <a:rPr lang="en-US" sz="3200">
                <a:solidFill>
                  <a:srgbClr val="000000"/>
                </a:solidFill>
                <a:latin typeface="Arial Black" pitchFamily="34" charset="0"/>
              </a:rPr>
              <a:t>The Grange—1867---local level</a:t>
            </a:r>
          </a:p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/>
            </a:pPr>
            <a:endParaRPr lang="en-US" sz="3200">
              <a:solidFill>
                <a:srgbClr val="000000"/>
              </a:solidFill>
              <a:latin typeface="Arial Black" pitchFamily="34" charset="0"/>
            </a:endParaRPr>
          </a:p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/>
            </a:pPr>
            <a:r>
              <a:rPr lang="en-US" sz="3200">
                <a:solidFill>
                  <a:srgbClr val="000000"/>
                </a:solidFill>
                <a:latin typeface="Arial Black" pitchFamily="34" charset="0"/>
              </a:rPr>
              <a:t>Farmer’s Alliance---state level</a:t>
            </a:r>
          </a:p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/>
            </a:pPr>
            <a:endParaRPr lang="en-US" sz="3200">
              <a:solidFill>
                <a:srgbClr val="000000"/>
              </a:solidFill>
              <a:latin typeface="Arial Black" pitchFamily="34" charset="0"/>
            </a:endParaRPr>
          </a:p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/>
            </a:pPr>
            <a:r>
              <a:rPr lang="en-US" sz="3200">
                <a:solidFill>
                  <a:srgbClr val="000000"/>
                </a:solidFill>
                <a:latin typeface="Arial Black" pitchFamily="34" charset="0"/>
              </a:rPr>
              <a:t>Populist Party--national level</a:t>
            </a:r>
            <a:br>
              <a:rPr lang="en-US" sz="3200">
                <a:solidFill>
                  <a:srgbClr val="000000"/>
                </a:solidFill>
                <a:latin typeface="Arial Black" pitchFamily="34" charset="0"/>
              </a:rPr>
            </a:br>
            <a:r>
              <a:rPr lang="en-US" sz="3200">
                <a:solidFill>
                  <a:srgbClr val="000000"/>
                </a:solidFill>
                <a:latin typeface="Arial Black" pitchFamily="34" charset="0"/>
              </a:rPr>
              <a:t>People’s Party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000000"/>
              </a:solidFill>
              <a:latin typeface="Arial Black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/>
            </a:pPr>
            <a:endParaRPr lang="en-US" sz="2400">
              <a:solidFill>
                <a:srgbClr val="000000"/>
              </a:solidFill>
              <a:latin typeface="Arial Black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 Black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 Black" pitchFamily="34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81923" name="WordArt 10"/>
          <p:cNvSpPr>
            <a:spLocks noChangeArrowheads="1" noChangeShapeType="1" noTextEdit="1"/>
          </p:cNvSpPr>
          <p:nvPr/>
        </p:nvSpPr>
        <p:spPr bwMode="auto">
          <a:xfrm>
            <a:off x="228600" y="152400"/>
            <a:ext cx="8763000" cy="5334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22225">
                  <a:solidFill>
                    <a:srgbClr val="000000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000000"/>
                  </a:outerShdw>
                </a:effectLst>
                <a:latin typeface="Arial Black"/>
              </a:rPr>
              <a:t>PROGRESSIVES</a:t>
            </a:r>
          </a:p>
        </p:txBody>
      </p:sp>
    </p:spTree>
    <p:extLst>
      <p:ext uri="{BB962C8B-B14F-4D97-AF65-F5344CB8AC3E}">
        <p14:creationId xmlns:p14="http://schemas.microsoft.com/office/powerpoint/2010/main" val="407365751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0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0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build="p" bldLvl="3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914400"/>
            <a:ext cx="9144000" cy="5854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defRPr/>
            </a:pPr>
            <a:r>
              <a:rPr lang="en-US" sz="4800" b="1" u="sng" dirty="0">
                <a:solidFill>
                  <a:srgbClr val="9A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Adopt Populist Ideas</a:t>
            </a:r>
            <a:r>
              <a:rPr lang="en-US" sz="4400" b="1" u="sng" dirty="0">
                <a:solidFill>
                  <a:srgbClr val="9A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/>
            </a:r>
            <a:br>
              <a:rPr lang="en-US" sz="4400" b="1" u="sng" dirty="0">
                <a:solidFill>
                  <a:srgbClr val="9A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endParaRPr lang="en-US" sz="3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</a:endParaRPr>
          </a:p>
          <a:p>
            <a:pPr lvl="1" algn="ctr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Symbol" pitchFamily="18" charset="2"/>
              <a:buChar char="·"/>
              <a:defRPr/>
            </a:pPr>
            <a:r>
              <a:rPr lang="en-US" sz="3200" b="1" dirty="0">
                <a:solidFill>
                  <a:srgbClr val="000000"/>
                </a:solidFill>
                <a:latin typeface="Georgia" pitchFamily="18" charset="0"/>
              </a:rPr>
              <a:t>Move away from laissez faire with government regulating industry</a:t>
            </a:r>
          </a:p>
          <a:p>
            <a:pPr lvl="1" algn="ctr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Symbol" pitchFamily="18" charset="2"/>
              <a:buChar char="·"/>
              <a:defRPr/>
            </a:pPr>
            <a:r>
              <a:rPr lang="en-US" sz="3200" b="1" dirty="0">
                <a:solidFill>
                  <a:srgbClr val="000000"/>
                </a:solidFill>
                <a:latin typeface="Georgia" pitchFamily="18" charset="0"/>
              </a:rPr>
              <a:t>Make US government responsive to the people (</a:t>
            </a:r>
            <a:r>
              <a:rPr lang="en-US" sz="3200" b="1" u="sng" dirty="0">
                <a:solidFill>
                  <a:srgbClr val="0000CC"/>
                </a:solidFill>
                <a:latin typeface="Georgia" pitchFamily="18" charset="0"/>
              </a:rPr>
              <a:t>voting</a:t>
            </a:r>
            <a:r>
              <a:rPr lang="en-US" sz="3200" b="1" dirty="0">
                <a:solidFill>
                  <a:srgbClr val="000000"/>
                </a:solidFill>
                <a:latin typeface="Georgia" pitchFamily="18" charset="0"/>
              </a:rPr>
              <a:t>)</a:t>
            </a:r>
          </a:p>
          <a:p>
            <a:pPr lvl="1" algn="ctr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Symbol" pitchFamily="18" charset="2"/>
              <a:buChar char="·"/>
              <a:defRPr/>
            </a:pPr>
            <a:r>
              <a:rPr lang="en-US" sz="3200" b="1" dirty="0">
                <a:solidFill>
                  <a:srgbClr val="000000"/>
                </a:solidFill>
                <a:latin typeface="Georgia" pitchFamily="18" charset="0"/>
              </a:rPr>
              <a:t>Limit power of the political bosses.</a:t>
            </a:r>
          </a:p>
          <a:p>
            <a:pPr lvl="1" algn="ctr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Symbol" pitchFamily="18" charset="2"/>
              <a:buChar char="·"/>
              <a:defRPr/>
            </a:pPr>
            <a:r>
              <a:rPr lang="en-US" sz="3200" b="1" dirty="0">
                <a:solidFill>
                  <a:srgbClr val="000000"/>
                </a:solidFill>
                <a:latin typeface="Georgia" pitchFamily="18" charset="0"/>
              </a:rPr>
              <a:t>Improve worker’s rights, conditions for poor and immigrants</a:t>
            </a:r>
          </a:p>
          <a:p>
            <a:pPr lvl="1" algn="ctr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Symbol" pitchFamily="18" charset="2"/>
              <a:buChar char="·"/>
              <a:defRPr/>
            </a:pPr>
            <a:r>
              <a:rPr lang="en-US" sz="3200" b="1" dirty="0">
                <a:solidFill>
                  <a:srgbClr val="000000"/>
                </a:solidFill>
                <a:latin typeface="Georgia" pitchFamily="18" charset="0"/>
              </a:rPr>
              <a:t>Clean up the cities</a:t>
            </a:r>
          </a:p>
          <a:p>
            <a:pPr lvl="1" algn="ctr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Font typeface="Symbol" pitchFamily="18" charset="2"/>
              <a:buChar char="·"/>
              <a:defRPr/>
            </a:pPr>
            <a:r>
              <a:rPr lang="en-US" sz="3200" b="1" dirty="0">
                <a:solidFill>
                  <a:srgbClr val="000000"/>
                </a:solidFill>
                <a:latin typeface="Georgia" pitchFamily="18" charset="0"/>
              </a:rPr>
              <a:t>End segregation and Jim Crow</a:t>
            </a:r>
          </a:p>
        </p:txBody>
      </p:sp>
      <p:sp>
        <p:nvSpPr>
          <p:cNvPr id="82947" name="WordArt 6"/>
          <p:cNvSpPr>
            <a:spLocks noChangeArrowheads="1" noChangeShapeType="1" noTextEdit="1"/>
          </p:cNvSpPr>
          <p:nvPr/>
        </p:nvSpPr>
        <p:spPr bwMode="auto">
          <a:xfrm>
            <a:off x="228600" y="152400"/>
            <a:ext cx="8763000" cy="533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22225">
                  <a:solidFill>
                    <a:srgbClr val="000000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000000"/>
                  </a:outerShdw>
                </a:effectLst>
                <a:latin typeface="Arial Black"/>
              </a:rPr>
              <a:t>PROGRESSIVES</a:t>
            </a:r>
          </a:p>
        </p:txBody>
      </p:sp>
    </p:spTree>
    <p:extLst>
      <p:ext uri="{BB962C8B-B14F-4D97-AF65-F5344CB8AC3E}">
        <p14:creationId xmlns:p14="http://schemas.microsoft.com/office/powerpoint/2010/main" val="69190811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773113"/>
            <a:ext cx="9220200" cy="692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800" b="1" i="1" u="sng">
                <a:solidFill>
                  <a:srgbClr val="000000"/>
                </a:solidFill>
                <a:latin typeface="Georgia" pitchFamily="18" charset="0"/>
              </a:rPr>
              <a:t>Populists vs Progressives</a:t>
            </a:r>
          </a:p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eorgia" pitchFamily="18" charset="0"/>
            </a:endParaRPr>
          </a:p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3600">
                <a:solidFill>
                  <a:srgbClr val="000000"/>
                </a:solidFill>
                <a:latin typeface="Georgia" pitchFamily="18" charset="0"/>
              </a:rPr>
              <a:t>Populists---rural </a:t>
            </a:r>
          </a:p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3600">
                <a:solidFill>
                  <a:srgbClr val="000000"/>
                </a:solidFill>
                <a:latin typeface="Georgia" pitchFamily="18" charset="0"/>
              </a:rPr>
              <a:t>Progressives---cities</a:t>
            </a:r>
          </a:p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en-US" sz="3600">
              <a:solidFill>
                <a:srgbClr val="000000"/>
              </a:solidFill>
              <a:latin typeface="Georgia" pitchFamily="18" charset="0"/>
            </a:endParaRPr>
          </a:p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3600">
                <a:solidFill>
                  <a:srgbClr val="000000"/>
                </a:solidFill>
                <a:latin typeface="Georgia" pitchFamily="18" charset="0"/>
              </a:rPr>
              <a:t>Populists were poor and uneducated</a:t>
            </a:r>
          </a:p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3600">
                <a:solidFill>
                  <a:srgbClr val="000000"/>
                </a:solidFill>
                <a:latin typeface="Georgia" pitchFamily="18" charset="0"/>
              </a:rPr>
              <a:t>Progressives were middle-class and educated.</a:t>
            </a:r>
          </a:p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en-US" sz="3600">
              <a:solidFill>
                <a:srgbClr val="000000"/>
              </a:solidFill>
              <a:latin typeface="Georgia" pitchFamily="18" charset="0"/>
            </a:endParaRPr>
          </a:p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3600">
                <a:solidFill>
                  <a:srgbClr val="000000"/>
                </a:solidFill>
                <a:latin typeface="Georgia" pitchFamily="18" charset="0"/>
              </a:rPr>
              <a:t>Populists were too radical</a:t>
            </a:r>
          </a:p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3600">
                <a:solidFill>
                  <a:srgbClr val="000000"/>
                </a:solidFill>
                <a:latin typeface="Georgia" pitchFamily="18" charset="0"/>
              </a:rPr>
              <a:t>Progressives stayed political mainstream.</a:t>
            </a:r>
          </a:p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en-US" sz="3600">
              <a:solidFill>
                <a:srgbClr val="000000"/>
              </a:solidFill>
              <a:latin typeface="Georgia" pitchFamily="18" charset="0"/>
            </a:endParaRPr>
          </a:p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3600">
                <a:solidFill>
                  <a:srgbClr val="000000"/>
                </a:solidFill>
                <a:latin typeface="Georgia" pitchFamily="18" charset="0"/>
              </a:rPr>
              <a:t>Populists failed</a:t>
            </a:r>
          </a:p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3600">
                <a:solidFill>
                  <a:srgbClr val="000000"/>
                </a:solidFill>
                <a:latin typeface="Georgia" pitchFamily="18" charset="0"/>
              </a:rPr>
              <a:t>Progressives succeeded</a:t>
            </a:r>
          </a:p>
          <a:p>
            <a:pPr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Georgia" pitchFamily="18" charset="0"/>
            </a:endParaRPr>
          </a:p>
          <a:p>
            <a:pPr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Georgia" pitchFamily="18" charset="0"/>
            </a:endParaRPr>
          </a:p>
          <a:p>
            <a:pPr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83971" name="WordArt 6"/>
          <p:cNvSpPr>
            <a:spLocks noChangeArrowheads="1" noChangeShapeType="1" noTextEdit="1"/>
          </p:cNvSpPr>
          <p:nvPr/>
        </p:nvSpPr>
        <p:spPr bwMode="auto">
          <a:xfrm>
            <a:off x="228600" y="152400"/>
            <a:ext cx="8763000" cy="457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22225">
                  <a:solidFill>
                    <a:srgbClr val="000000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PROGRESSIVES</a:t>
            </a:r>
          </a:p>
        </p:txBody>
      </p:sp>
    </p:spTree>
    <p:extLst>
      <p:ext uri="{BB962C8B-B14F-4D97-AF65-F5344CB8AC3E}">
        <p14:creationId xmlns:p14="http://schemas.microsoft.com/office/powerpoint/2010/main" val="306591667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3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3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ext Box 2"/>
          <p:cNvSpPr txBox="1">
            <a:spLocks noChangeArrowheads="1"/>
          </p:cNvSpPr>
          <p:nvPr/>
        </p:nvSpPr>
        <p:spPr bwMode="auto">
          <a:xfrm>
            <a:off x="0" y="914400"/>
            <a:ext cx="9144000" cy="5726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200" u="sng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Areas to Reform</a:t>
            </a:r>
          </a:p>
          <a:p>
            <a:pPr algn="ctr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6000" b="1">
                <a:solidFill>
                  <a:srgbClr val="000000"/>
                </a:solidFill>
                <a:latin typeface="Georgia" pitchFamily="18" charset="0"/>
              </a:rPr>
              <a:t>Social Justice</a:t>
            </a:r>
          </a:p>
          <a:p>
            <a:pPr algn="ctr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6000" b="1">
                <a:solidFill>
                  <a:srgbClr val="000000"/>
                </a:solidFill>
                <a:latin typeface="Georgia" pitchFamily="18" charset="0"/>
              </a:rPr>
              <a:t>Political Democracy</a:t>
            </a:r>
          </a:p>
          <a:p>
            <a:pPr algn="ctr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6000" b="1">
                <a:solidFill>
                  <a:srgbClr val="000000"/>
                </a:solidFill>
                <a:latin typeface="Georgia" pitchFamily="18" charset="0"/>
              </a:rPr>
              <a:t>Economic Equality</a:t>
            </a:r>
          </a:p>
          <a:p>
            <a:pPr algn="ctr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6000" b="1">
                <a:solidFill>
                  <a:srgbClr val="000000"/>
                </a:solidFill>
                <a:latin typeface="Georgia" pitchFamily="18" charset="0"/>
              </a:rPr>
              <a:t>Conservation</a:t>
            </a:r>
          </a:p>
        </p:txBody>
      </p:sp>
      <p:sp>
        <p:nvSpPr>
          <p:cNvPr id="84995" name="WordArt 3"/>
          <p:cNvSpPr>
            <a:spLocks noChangeArrowheads="1" noChangeShapeType="1" noTextEdit="1"/>
          </p:cNvSpPr>
          <p:nvPr/>
        </p:nvSpPr>
        <p:spPr bwMode="auto">
          <a:xfrm>
            <a:off x="228600" y="76200"/>
            <a:ext cx="8763000" cy="5334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22225">
                  <a:solidFill>
                    <a:srgbClr val="000000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000000"/>
                  </a:outerShdw>
                </a:effectLst>
                <a:latin typeface="Arial Black"/>
              </a:rPr>
              <a:t>PROGRESSIVES</a:t>
            </a:r>
          </a:p>
        </p:txBody>
      </p:sp>
    </p:spTree>
    <p:extLst>
      <p:ext uri="{BB962C8B-B14F-4D97-AF65-F5344CB8AC3E}">
        <p14:creationId xmlns:p14="http://schemas.microsoft.com/office/powerpoint/2010/main" val="66031727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0" y="914400"/>
            <a:ext cx="9144000" cy="5570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200" u="sng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Social Justice</a:t>
            </a:r>
            <a:r>
              <a:rPr lang="en-US" sz="6000">
                <a:solidFill>
                  <a:srgbClr val="000099"/>
                </a:solidFill>
                <a:latin typeface="Arial Black" pitchFamily="34" charset="0"/>
              </a:rPr>
              <a:t/>
            </a:r>
            <a:br>
              <a:rPr lang="en-US" sz="6000">
                <a:solidFill>
                  <a:srgbClr val="000099"/>
                </a:solidFill>
                <a:latin typeface="Arial Black" pitchFamily="34" charset="0"/>
              </a:rPr>
            </a:br>
            <a:r>
              <a:rPr lang="en-US" sz="5400">
                <a:solidFill>
                  <a:srgbClr val="000000"/>
                </a:solidFill>
                <a:latin typeface="Arial Black" pitchFamily="34" charset="0"/>
              </a:rPr>
              <a:t>  Improve working conditions in industry, regulate unfair business practices, eliminate child labor, help immigrants and the poor</a:t>
            </a:r>
          </a:p>
        </p:txBody>
      </p:sp>
      <p:sp>
        <p:nvSpPr>
          <p:cNvPr id="86019" name="WordArt 5"/>
          <p:cNvSpPr>
            <a:spLocks noChangeArrowheads="1" noChangeShapeType="1" noTextEdit="1"/>
          </p:cNvSpPr>
          <p:nvPr/>
        </p:nvSpPr>
        <p:spPr bwMode="auto">
          <a:xfrm>
            <a:off x="228600" y="76200"/>
            <a:ext cx="8763000" cy="5334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22225">
                  <a:solidFill>
                    <a:srgbClr val="000000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000000"/>
                  </a:outerShdw>
                </a:effectLst>
                <a:latin typeface="Arial Black"/>
              </a:rPr>
              <a:t>PROGRESSIVES</a:t>
            </a:r>
          </a:p>
        </p:txBody>
      </p:sp>
    </p:spTree>
    <p:extLst>
      <p:ext uri="{BB962C8B-B14F-4D97-AF65-F5344CB8AC3E}">
        <p14:creationId xmlns:p14="http://schemas.microsoft.com/office/powerpoint/2010/main" val="211841578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7" name="Text Box 3"/>
          <p:cNvSpPr txBox="1">
            <a:spLocks noChangeArrowheads="1"/>
          </p:cNvSpPr>
          <p:nvPr/>
        </p:nvSpPr>
        <p:spPr bwMode="auto">
          <a:xfrm>
            <a:off x="0" y="990600"/>
            <a:ext cx="9144000" cy="46974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6600" u="sng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Political Democracy</a:t>
            </a:r>
            <a:r>
              <a:rPr lang="en-US" sz="6000" b="1" u="sng">
                <a:solidFill>
                  <a:srgbClr val="000099"/>
                </a:solidFill>
                <a:latin typeface="Arial Black" pitchFamily="34" charset="0"/>
              </a:rPr>
              <a:t/>
            </a:r>
            <a:br>
              <a:rPr lang="en-US" sz="6000" b="1" u="sng">
                <a:solidFill>
                  <a:srgbClr val="000099"/>
                </a:solidFill>
                <a:latin typeface="Arial Black" pitchFamily="34" charset="0"/>
              </a:rPr>
            </a:br>
            <a:r>
              <a:rPr lang="en-US" sz="5400">
                <a:solidFill>
                  <a:srgbClr val="000000"/>
                </a:solidFill>
                <a:latin typeface="Arial Black" pitchFamily="34" charset="0"/>
              </a:rPr>
              <a:t> Give the government back to the people, get more people voting and end corruption with political machines.</a:t>
            </a:r>
          </a:p>
        </p:txBody>
      </p:sp>
      <p:sp>
        <p:nvSpPr>
          <p:cNvPr id="87043" name="WordArt 4"/>
          <p:cNvSpPr>
            <a:spLocks noChangeArrowheads="1" noChangeShapeType="1" noTextEdit="1"/>
          </p:cNvSpPr>
          <p:nvPr/>
        </p:nvSpPr>
        <p:spPr bwMode="auto">
          <a:xfrm>
            <a:off x="228600" y="76200"/>
            <a:ext cx="8763000" cy="5334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22225">
                  <a:solidFill>
                    <a:srgbClr val="000000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000000"/>
                  </a:outerShdw>
                </a:effectLst>
                <a:latin typeface="Arial Black"/>
              </a:rPr>
              <a:t>PROGRESSIVES</a:t>
            </a:r>
          </a:p>
        </p:txBody>
      </p:sp>
    </p:spTree>
    <p:extLst>
      <p:ext uri="{BB962C8B-B14F-4D97-AF65-F5344CB8AC3E}">
        <p14:creationId xmlns:p14="http://schemas.microsoft.com/office/powerpoint/2010/main" val="326782030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578</Words>
  <Application>Microsoft Office PowerPoint</Application>
  <PresentationFormat>On-screen Show (4:3)</PresentationFormat>
  <Paragraphs>148</Paragraphs>
  <Slides>21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40" baseType="lpstr">
      <vt:lpstr>Bold Stripes</vt:lpstr>
      <vt:lpstr>1_Bold Stripes</vt:lpstr>
      <vt:lpstr>2_Bold Stripes</vt:lpstr>
      <vt:lpstr>3_Bold Stripes</vt:lpstr>
      <vt:lpstr>4_Bold Stripes</vt:lpstr>
      <vt:lpstr>5_Bold Stripes</vt:lpstr>
      <vt:lpstr>6_Bold Stripes</vt:lpstr>
      <vt:lpstr>7_Bold Stripes</vt:lpstr>
      <vt:lpstr>8_Bold Stripes</vt:lpstr>
      <vt:lpstr>9_Bold Stripes</vt:lpstr>
      <vt:lpstr>10_Bold Stripes</vt:lpstr>
      <vt:lpstr>11_Bold Stripes</vt:lpstr>
      <vt:lpstr>12_Bold Stripes</vt:lpstr>
      <vt:lpstr>13_Bold Stripes</vt:lpstr>
      <vt:lpstr>14_Bold Stripes</vt:lpstr>
      <vt:lpstr>15_Bold Stripes</vt:lpstr>
      <vt:lpstr>16_Bold Stripes</vt:lpstr>
      <vt:lpstr>17_Bold Stripes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</cp:revision>
  <dcterms:created xsi:type="dcterms:W3CDTF">2012-04-02T19:56:45Z</dcterms:created>
  <dcterms:modified xsi:type="dcterms:W3CDTF">2012-04-02T20:03:03Z</dcterms:modified>
</cp:coreProperties>
</file>