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1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7AAD1-20E7-4673-82A4-1608281D5704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63CC0-19A1-4CCF-B44B-55E3C3036903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29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08134-4C58-4C68-A5B7-D961BB9D359B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38D17-560E-4141-8C3D-3BF90463EFBC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19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09FE2-FB8D-458B-9BF1-263A11DC133E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3F78-3729-4196-A375-0BA8B84A01EC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219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07B4C-D012-4F91-B961-827B70E5710C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2266B-DF30-4889-A36D-23EBB5D1BAFE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1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37F6F-6DB0-4B0F-A4AD-7EB44C45F904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C36CF-E82D-4CD0-A514-3B56A7596574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67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7AF45-433B-4939-808A-0E04C9D54C77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42AE3-4F52-4240-A320-49E7F21F2234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911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B1160-3C91-4585-9B59-FFEE53991DC3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DC746-352C-4F64-9008-AF8872E3D68B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8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685EA-55A9-4765-9140-01E47115C537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AF6BE-68A9-4C67-8C52-B51CC9A714F8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28425-DDB2-4262-958B-6681CF7B634D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E3774-3151-4330-AB26-E840E223D225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6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ADDA6-B8DE-428F-908B-B3F8A3C52015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E7969-CD79-4E12-B183-52E87363931B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9989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09FE2-FB8D-458B-9BF1-263A11DC133E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3F78-3729-4196-A375-0BA8B84A01EC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317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09FE2-FB8D-458B-9BF1-263A11DC133E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3F78-3729-4196-A375-0BA8B84A01EC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7548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09FE2-FB8D-458B-9BF1-263A11DC133E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3F78-3729-4196-A375-0BA8B84A01EC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934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09FE2-FB8D-458B-9BF1-263A11DC133E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3F78-3729-4196-A375-0BA8B84A01EC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3782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5AE0A-543B-465A-96AA-E5A9BDD91B18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4C6C1-1441-4526-89EA-1E985D36C3E4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49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0964C-B1C7-4576-A3C8-0E313B82BD5E}" type="datetimeFigureOut">
              <a:rPr lang="en-US" smtClean="0">
                <a:solidFill>
                  <a:srgbClr val="82682C"/>
                </a:solidFill>
              </a:rPr>
              <a:pPr>
                <a:defRPr/>
              </a:pPr>
              <a:t>3/29/2012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DD873-7357-4D75-9299-E6A6C17C882B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03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B5363-C944-438C-8C8C-92A4C438ED4E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797A-D152-4520-A0B6-AE882E3B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2682C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09FE2-FB8D-458B-9BF1-263A11DC133E}" type="datetimeFigureOut">
              <a:rPr lang="en-US" smtClean="0">
                <a:solidFill>
                  <a:srgbClr val="82682C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3/29/2012</a:t>
            </a:fld>
            <a:endParaRPr lang="en-US">
              <a:solidFill>
                <a:srgbClr val="82682C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C3F78-3729-4196-A375-0BA8B84A01EC}" type="slidenum">
              <a:rPr lang="en-US" smtClean="0">
                <a:solidFill>
                  <a:srgbClr val="82682C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2682C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99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youtube.com/watch?v=nauLgZISozs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youtube.com/watch?v=pF0zKH7ksPk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11BQQvVy8LI&amp;feature=fvsr" TargetMode="External"/><Relationship Id="rId5" Type="http://schemas.openxmlformats.org/officeDocument/2006/relationships/hyperlink" Target="http://www.youtube.com/watch?v=NZR64EF3OpA" TargetMode="External"/><Relationship Id="rId4" Type="http://schemas.openxmlformats.org/officeDocument/2006/relationships/hyperlink" Target="http://www.youtube.com/watch?v=gOCNY9pJ8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Populist Parable/Wizard of OZ </a:t>
            </a:r>
            <a:r>
              <a:rPr lang="en-US" dirty="0" err="1" smtClean="0"/>
              <a:t>Youtube</a:t>
            </a:r>
            <a:r>
              <a:rPr lang="en-US" dirty="0" smtClean="0"/>
              <a:t> Clips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864596" cy="1143000"/>
          </a:xfrm>
        </p:spPr>
        <p:txBody>
          <a:bodyPr/>
          <a:lstStyle/>
          <a:p>
            <a:r>
              <a:rPr lang="en-US" dirty="0" smtClean="0"/>
              <a:t>Connections…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12976"/>
            <a:ext cx="7200800" cy="324036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Tin Man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Scarecrow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Cowardly Lion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The Wizard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Dorothy and her Silver Shoes </a:t>
            </a:r>
            <a:r>
              <a:rPr lang="en-US" dirty="0" smtClean="0"/>
              <a:t>(Red in the film)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1772816"/>
            <a:ext cx="5838487" cy="3888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692696"/>
            <a:ext cx="3086393" cy="23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Travelogue</vt:lpstr>
      <vt:lpstr>Populist Parable/Wizard of OZ Youtube Clips</vt:lpstr>
      <vt:lpstr>Connections…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Populist Parable/Wizard of OZ Youtube Clips</dc:title>
  <dc:creator>Administrator</dc:creator>
  <cp:lastModifiedBy>Administrator</cp:lastModifiedBy>
  <cp:revision>1</cp:revision>
  <dcterms:created xsi:type="dcterms:W3CDTF">2012-03-29T22:02:03Z</dcterms:created>
  <dcterms:modified xsi:type="dcterms:W3CDTF">2012-03-29T22:04:54Z</dcterms:modified>
</cp:coreProperties>
</file>