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06DE-AC2D-43F0-B0B9-63DAAEA4215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193B-B001-4E5E-B8B1-99B7B8B9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5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06DE-AC2D-43F0-B0B9-63DAAEA4215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193B-B001-4E5E-B8B1-99B7B8B9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0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06DE-AC2D-43F0-B0B9-63DAAEA4215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193B-B001-4E5E-B8B1-99B7B8B9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0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06DE-AC2D-43F0-B0B9-63DAAEA4215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193B-B001-4E5E-B8B1-99B7B8B9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6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06DE-AC2D-43F0-B0B9-63DAAEA4215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193B-B001-4E5E-B8B1-99B7B8B9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5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06DE-AC2D-43F0-B0B9-63DAAEA4215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193B-B001-4E5E-B8B1-99B7B8B9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5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06DE-AC2D-43F0-B0B9-63DAAEA4215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193B-B001-4E5E-B8B1-99B7B8B9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9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06DE-AC2D-43F0-B0B9-63DAAEA4215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193B-B001-4E5E-B8B1-99B7B8B9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8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06DE-AC2D-43F0-B0B9-63DAAEA4215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193B-B001-4E5E-B8B1-99B7B8B9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8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06DE-AC2D-43F0-B0B9-63DAAEA4215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193B-B001-4E5E-B8B1-99B7B8B9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4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06DE-AC2D-43F0-B0B9-63DAAEA4215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193B-B001-4E5E-B8B1-99B7B8B9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7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506DE-AC2D-43F0-B0B9-63DAAEA4215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7193B-B001-4E5E-B8B1-99B7B8B9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4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Machine Age-Gilded 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97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3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Machine Age-Gilded Age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Age-Gilded Age</dc:title>
  <dc:creator>Lucas Ingram</dc:creator>
  <cp:lastModifiedBy>Lucas Ingram</cp:lastModifiedBy>
  <cp:revision>1</cp:revision>
  <dcterms:created xsi:type="dcterms:W3CDTF">2014-03-18T13:58:41Z</dcterms:created>
  <dcterms:modified xsi:type="dcterms:W3CDTF">2014-03-18T13:59:18Z</dcterms:modified>
</cp:coreProperties>
</file>