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9" r:id="rId4"/>
    <p:sldMasterId id="2147483712" r:id="rId5"/>
    <p:sldMasterId id="2147483725" r:id="rId6"/>
    <p:sldMasterId id="2147483738" r:id="rId7"/>
    <p:sldMasterId id="2147483751" r:id="rId8"/>
    <p:sldMasterId id="2147483764" r:id="rId9"/>
  </p:sldMasterIdLst>
  <p:notesMasterIdLst>
    <p:notesMasterId r:id="rId19"/>
  </p:notesMasterIdLst>
  <p:sldIdLst>
    <p:sldId id="257" r:id="rId10"/>
    <p:sldId id="258" r:id="rId11"/>
    <p:sldId id="259" r:id="rId12"/>
    <p:sldId id="261" r:id="rId13"/>
    <p:sldId id="260" r:id="rId14"/>
    <p:sldId id="262" r:id="rId15"/>
    <p:sldId id="263" r:id="rId16"/>
    <p:sldId id="264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4" d="100"/>
          <a:sy n="24" d="100"/>
        </p:scale>
        <p:origin x="-7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5FF3F-2325-4B1D-9B69-E3D266D5FF33}" type="datetimeFigureOut">
              <a:rPr lang="en-US" smtClean="0"/>
              <a:t>5/9/2012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25336-837A-4C14-9175-A32957683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69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75BD308-EB0A-453B-94F2-9D462ACB2D2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/>
              <a:t>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866BAD6-C353-4AE2-ADF2-B7C8D40AFCC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/>
              <a:t>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66EFBDC-7BAF-4F5A-8A0E-58126D4411E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/>
              <a:t>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02DDFFA-24A0-4A65-9E2D-C4D7B95F348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/>
              <a:t>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z="24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0B66BF8-80AB-4638-9A6D-671A33B7DF5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/>
              <a:t>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z="24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22AEFE-C05F-4D7A-8EDE-CB885DB6C8E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/>
              <a:t>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z="24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876C373-2CBB-420A-83F3-BD9293E9DEC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/>
              <a:t>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z="24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ECBD4FB-FD00-4E26-B1A6-5DC0BB1D294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/>
              <a:t>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z="24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F8F0FEB-1350-4CE8-8B03-526DC60B96E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/>
              <a:t>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7764" y="685800"/>
            <a:ext cx="4562475" cy="34290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z="24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410" y="2129731"/>
            <a:ext cx="7771198" cy="1470422"/>
          </a:xfrm>
          <a:prstGeom prst="rect">
            <a:avLst/>
          </a:prstGeom>
        </p:spPr>
        <p:txBody>
          <a:bodyPr lIns="86016" tIns="43087" rIns="86016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400" y="3886003"/>
            <a:ext cx="6401401" cy="1753195"/>
          </a:xfrm>
          <a:prstGeom prst="rect">
            <a:avLst/>
          </a:prstGeom>
        </p:spPr>
        <p:txBody>
          <a:bodyPr lIns="86016" tIns="43087" rIns="86016" bIns="43087"/>
          <a:lstStyle>
            <a:lvl1pPr marL="0" indent="0" algn="ctr">
              <a:buNone/>
              <a:defRPr/>
            </a:lvl1pPr>
            <a:lvl2pPr marL="430044" indent="0" algn="ctr">
              <a:buNone/>
              <a:defRPr/>
            </a:lvl2pPr>
            <a:lvl3pPr marL="860095" indent="0" algn="ctr">
              <a:buNone/>
              <a:defRPr/>
            </a:lvl3pPr>
            <a:lvl4pPr marL="1290096" indent="0" algn="ctr">
              <a:buNone/>
              <a:defRPr/>
            </a:lvl4pPr>
            <a:lvl5pPr marL="1720147" indent="0" algn="ctr">
              <a:buNone/>
              <a:defRPr/>
            </a:lvl5pPr>
            <a:lvl6pPr marL="2150164" indent="0" algn="ctr">
              <a:buNone/>
              <a:defRPr/>
            </a:lvl6pPr>
            <a:lvl7pPr marL="2580193" indent="0" algn="ctr">
              <a:buNone/>
              <a:defRPr/>
            </a:lvl7pPr>
            <a:lvl8pPr marL="3010224" indent="0" algn="ctr">
              <a:buNone/>
              <a:defRPr/>
            </a:lvl8pPr>
            <a:lvl9pPr marL="344027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52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6016" tIns="43087" rIns="86016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599" y="1600003"/>
            <a:ext cx="8230802" cy="4525863"/>
          </a:xfrm>
          <a:prstGeom prst="rect">
            <a:avLst/>
          </a:prstGeom>
        </p:spPr>
        <p:txBody>
          <a:bodyPr vert="eaVert" lIns="86016" tIns="43087" rIns="86016" bIns="4308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0652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6173" tIns="43087" rIns="86173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599" y="1599903"/>
            <a:ext cx="4043306" cy="4525863"/>
          </a:xfrm>
          <a:prstGeom prst="rect">
            <a:avLst/>
          </a:prstGeom>
        </p:spPr>
        <p:txBody>
          <a:bodyPr lIns="86173" tIns="43087" rIns="86173" bIns="43087"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95" y="1599903"/>
            <a:ext cx="4043306" cy="4525863"/>
          </a:xfrm>
          <a:prstGeom prst="rect">
            <a:avLst/>
          </a:prstGeom>
        </p:spPr>
        <p:txBody>
          <a:bodyPr lIns="86173" tIns="43087" rIns="86173" bIns="43087"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0080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6173" tIns="43087" rIns="86173" bIns="43087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600" y="1534419"/>
            <a:ext cx="4040302" cy="639961"/>
          </a:xfrm>
          <a:prstGeom prst="rect">
            <a:avLst/>
          </a:prstGeom>
        </p:spPr>
        <p:txBody>
          <a:bodyPr lIns="86173" tIns="43087" rIns="86173" bIns="43087" anchor="b"/>
          <a:lstStyle>
            <a:lvl1pPr marL="0" indent="0">
              <a:buNone/>
              <a:defRPr sz="2300" b="1"/>
            </a:lvl1pPr>
            <a:lvl2pPr marL="430865" indent="0">
              <a:buNone/>
              <a:defRPr sz="1900" b="1"/>
            </a:lvl2pPr>
            <a:lvl3pPr marL="861731" indent="0">
              <a:buNone/>
              <a:defRPr sz="1700" b="1"/>
            </a:lvl3pPr>
            <a:lvl4pPr marL="1292596" indent="0">
              <a:buNone/>
              <a:defRPr sz="1500" b="1"/>
            </a:lvl4pPr>
            <a:lvl5pPr marL="1723461" indent="0">
              <a:buNone/>
              <a:defRPr sz="1500" b="1"/>
            </a:lvl5pPr>
            <a:lvl6pPr marL="2154326" indent="0">
              <a:buNone/>
              <a:defRPr sz="1500" b="1"/>
            </a:lvl6pPr>
            <a:lvl7pPr marL="2585192" indent="0">
              <a:buNone/>
              <a:defRPr sz="1500" b="1"/>
            </a:lvl7pPr>
            <a:lvl8pPr marL="3016057" indent="0">
              <a:buNone/>
              <a:defRPr sz="1500" b="1"/>
            </a:lvl8pPr>
            <a:lvl9pPr marL="3446922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600" y="2174380"/>
            <a:ext cx="4040302" cy="3951386"/>
          </a:xfrm>
          <a:prstGeom prst="rect">
            <a:avLst/>
          </a:prstGeom>
        </p:spPr>
        <p:txBody>
          <a:bodyPr lIns="86173" tIns="43087" rIns="86173" bIns="43087"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97" y="1534419"/>
            <a:ext cx="4041804" cy="639961"/>
          </a:xfrm>
          <a:prstGeom prst="rect">
            <a:avLst/>
          </a:prstGeom>
        </p:spPr>
        <p:txBody>
          <a:bodyPr lIns="86173" tIns="43087" rIns="86173" bIns="43087" anchor="b"/>
          <a:lstStyle>
            <a:lvl1pPr marL="0" indent="0">
              <a:buNone/>
              <a:defRPr sz="2300" b="1"/>
            </a:lvl1pPr>
            <a:lvl2pPr marL="430865" indent="0">
              <a:buNone/>
              <a:defRPr sz="1900" b="1"/>
            </a:lvl2pPr>
            <a:lvl3pPr marL="861731" indent="0">
              <a:buNone/>
              <a:defRPr sz="1700" b="1"/>
            </a:lvl3pPr>
            <a:lvl4pPr marL="1292596" indent="0">
              <a:buNone/>
              <a:defRPr sz="1500" b="1"/>
            </a:lvl4pPr>
            <a:lvl5pPr marL="1723461" indent="0">
              <a:buNone/>
              <a:defRPr sz="1500" b="1"/>
            </a:lvl5pPr>
            <a:lvl6pPr marL="2154326" indent="0">
              <a:buNone/>
              <a:defRPr sz="1500" b="1"/>
            </a:lvl6pPr>
            <a:lvl7pPr marL="2585192" indent="0">
              <a:buNone/>
              <a:defRPr sz="1500" b="1"/>
            </a:lvl7pPr>
            <a:lvl8pPr marL="3016057" indent="0">
              <a:buNone/>
              <a:defRPr sz="1500" b="1"/>
            </a:lvl8pPr>
            <a:lvl9pPr marL="3446922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597" y="2174380"/>
            <a:ext cx="4041804" cy="3951386"/>
          </a:xfrm>
          <a:prstGeom prst="rect">
            <a:avLst/>
          </a:prstGeom>
        </p:spPr>
        <p:txBody>
          <a:bodyPr lIns="86173" tIns="43087" rIns="86173" bIns="43087"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1030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6173" tIns="43087" rIns="86173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1351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874375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2357"/>
            <a:ext cx="3008449" cy="1162347"/>
          </a:xfrm>
          <a:prstGeom prst="rect">
            <a:avLst/>
          </a:prstGeom>
        </p:spPr>
        <p:txBody>
          <a:bodyPr lIns="86173" tIns="43087" rIns="86173" bIns="43087"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691" y="272356"/>
            <a:ext cx="5112710" cy="5853410"/>
          </a:xfrm>
          <a:prstGeom prst="rect">
            <a:avLst/>
          </a:prstGeom>
        </p:spPr>
        <p:txBody>
          <a:bodyPr lIns="86173" tIns="43087" rIns="86173" bIns="43087"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599" y="1434703"/>
            <a:ext cx="3008449" cy="4691063"/>
          </a:xfrm>
          <a:prstGeom prst="rect">
            <a:avLst/>
          </a:prstGeom>
        </p:spPr>
        <p:txBody>
          <a:bodyPr lIns="86173" tIns="43087" rIns="86173" bIns="43087"/>
          <a:lstStyle>
            <a:lvl1pPr marL="0" indent="0">
              <a:buNone/>
              <a:defRPr sz="1300"/>
            </a:lvl1pPr>
            <a:lvl2pPr marL="430865" indent="0">
              <a:buNone/>
              <a:defRPr sz="1100"/>
            </a:lvl2pPr>
            <a:lvl3pPr marL="861731" indent="0">
              <a:buNone/>
              <a:defRPr sz="900"/>
            </a:lvl3pPr>
            <a:lvl4pPr marL="1292596" indent="0">
              <a:buNone/>
              <a:defRPr sz="800"/>
            </a:lvl4pPr>
            <a:lvl5pPr marL="1723461" indent="0">
              <a:buNone/>
              <a:defRPr sz="800"/>
            </a:lvl5pPr>
            <a:lvl6pPr marL="2154326" indent="0">
              <a:buNone/>
              <a:defRPr sz="800"/>
            </a:lvl6pPr>
            <a:lvl7pPr marL="2585192" indent="0">
              <a:buNone/>
              <a:defRPr sz="800"/>
            </a:lvl7pPr>
            <a:lvl8pPr marL="3016057" indent="0">
              <a:buNone/>
              <a:defRPr sz="800"/>
            </a:lvl8pPr>
            <a:lvl9pPr marL="3446922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866299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52" y="4801195"/>
            <a:ext cx="5486700" cy="565547"/>
          </a:xfrm>
          <a:prstGeom prst="rect">
            <a:avLst/>
          </a:prstGeom>
        </p:spPr>
        <p:txBody>
          <a:bodyPr lIns="86173" tIns="43087" rIns="86173" bIns="43087"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52" y="613172"/>
            <a:ext cx="5486700" cy="4115098"/>
          </a:xfrm>
          <a:prstGeom prst="rect">
            <a:avLst/>
          </a:prstGeom>
        </p:spPr>
        <p:txBody>
          <a:bodyPr lIns="86173" tIns="43087" rIns="86173" bIns="43087"/>
          <a:lstStyle>
            <a:lvl1pPr marL="0" indent="0">
              <a:buNone/>
              <a:defRPr sz="3000"/>
            </a:lvl1pPr>
            <a:lvl2pPr marL="430865" indent="0">
              <a:buNone/>
              <a:defRPr sz="2600"/>
            </a:lvl2pPr>
            <a:lvl3pPr marL="861731" indent="0">
              <a:buNone/>
              <a:defRPr sz="2300"/>
            </a:lvl3pPr>
            <a:lvl4pPr marL="1292596" indent="0">
              <a:buNone/>
              <a:defRPr sz="1900"/>
            </a:lvl4pPr>
            <a:lvl5pPr marL="1723461" indent="0">
              <a:buNone/>
              <a:defRPr sz="1900"/>
            </a:lvl5pPr>
            <a:lvl6pPr marL="2154326" indent="0">
              <a:buNone/>
              <a:defRPr sz="1900"/>
            </a:lvl6pPr>
            <a:lvl7pPr marL="2585192" indent="0">
              <a:buNone/>
              <a:defRPr sz="1900"/>
            </a:lvl7pPr>
            <a:lvl8pPr marL="3016057" indent="0">
              <a:buNone/>
              <a:defRPr sz="1900"/>
            </a:lvl8pPr>
            <a:lvl9pPr marL="3446922" indent="0">
              <a:buNone/>
              <a:defRPr sz="19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52" y="5366742"/>
            <a:ext cx="5486700" cy="805161"/>
          </a:xfrm>
          <a:prstGeom prst="rect">
            <a:avLst/>
          </a:prstGeom>
        </p:spPr>
        <p:txBody>
          <a:bodyPr lIns="86173" tIns="43087" rIns="86173" bIns="43087"/>
          <a:lstStyle>
            <a:lvl1pPr marL="0" indent="0">
              <a:buNone/>
              <a:defRPr sz="1300"/>
            </a:lvl1pPr>
            <a:lvl2pPr marL="430865" indent="0">
              <a:buNone/>
              <a:defRPr sz="1100"/>
            </a:lvl2pPr>
            <a:lvl3pPr marL="861731" indent="0">
              <a:buNone/>
              <a:defRPr sz="900"/>
            </a:lvl3pPr>
            <a:lvl4pPr marL="1292596" indent="0">
              <a:buNone/>
              <a:defRPr sz="800"/>
            </a:lvl4pPr>
            <a:lvl5pPr marL="1723461" indent="0">
              <a:buNone/>
              <a:defRPr sz="800"/>
            </a:lvl5pPr>
            <a:lvl6pPr marL="2154326" indent="0">
              <a:buNone/>
              <a:defRPr sz="800"/>
            </a:lvl6pPr>
            <a:lvl7pPr marL="2585192" indent="0">
              <a:buNone/>
              <a:defRPr sz="800"/>
            </a:lvl7pPr>
            <a:lvl8pPr marL="3016057" indent="0">
              <a:buNone/>
              <a:defRPr sz="800"/>
            </a:lvl8pPr>
            <a:lvl9pPr marL="3446922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749702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6173" tIns="43087" rIns="86173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599" y="1599903"/>
            <a:ext cx="8230802" cy="4525863"/>
          </a:xfrm>
          <a:prstGeom prst="rect">
            <a:avLst/>
          </a:prstGeom>
        </p:spPr>
        <p:txBody>
          <a:bodyPr vert="eaVert" lIns="86173" tIns="43087" rIns="86173" bIns="4308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8574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701" y="275333"/>
            <a:ext cx="2057700" cy="5850433"/>
          </a:xfrm>
          <a:prstGeom prst="rect">
            <a:avLst/>
          </a:prstGeom>
        </p:spPr>
        <p:txBody>
          <a:bodyPr vert="eaVert" lIns="86173" tIns="43087" rIns="86173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600" y="275333"/>
            <a:ext cx="6028912" cy="5850433"/>
          </a:xfrm>
          <a:prstGeom prst="rect">
            <a:avLst/>
          </a:prstGeom>
        </p:spPr>
        <p:txBody>
          <a:bodyPr vert="eaVert" lIns="86173" tIns="43087" rIns="86173" bIns="4308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3932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6599" y="275333"/>
            <a:ext cx="8230802" cy="5850433"/>
          </a:xfrm>
          <a:prstGeom prst="rect">
            <a:avLst/>
          </a:prstGeom>
        </p:spPr>
        <p:txBody>
          <a:bodyPr lIns="86173" tIns="43087" rIns="86173" bIns="4308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3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701" y="275334"/>
            <a:ext cx="2057700" cy="5850433"/>
          </a:xfrm>
          <a:prstGeom prst="rect">
            <a:avLst/>
          </a:prstGeom>
        </p:spPr>
        <p:txBody>
          <a:bodyPr vert="eaVert" lIns="86016" tIns="43087" rIns="86016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603" y="275334"/>
            <a:ext cx="6028912" cy="5850433"/>
          </a:xfrm>
          <a:prstGeom prst="rect">
            <a:avLst/>
          </a:prstGeom>
        </p:spPr>
        <p:txBody>
          <a:bodyPr vert="eaVert" lIns="86016" tIns="43087" rIns="86016" bIns="4308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74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6599" y="275334"/>
            <a:ext cx="8230802" cy="5850433"/>
          </a:xfrm>
          <a:prstGeom prst="rect">
            <a:avLst/>
          </a:prstGeom>
        </p:spPr>
        <p:txBody>
          <a:bodyPr lIns="86016" tIns="43087" rIns="86016" bIns="4308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212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410" y="2129731"/>
            <a:ext cx="7771198" cy="1470422"/>
          </a:xfrm>
          <a:prstGeom prst="rect">
            <a:avLst/>
          </a:prstGeom>
        </p:spPr>
        <p:txBody>
          <a:bodyPr lIns="86031" tIns="43087" rIns="86031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391" y="3885994"/>
            <a:ext cx="6401401" cy="1753195"/>
          </a:xfrm>
          <a:prstGeom prst="rect">
            <a:avLst/>
          </a:prstGeom>
        </p:spPr>
        <p:txBody>
          <a:bodyPr lIns="86031" tIns="43087" rIns="86031" bIns="43087"/>
          <a:lstStyle>
            <a:lvl1pPr marL="0" indent="0" algn="ctr">
              <a:buNone/>
              <a:defRPr/>
            </a:lvl1pPr>
            <a:lvl2pPr marL="430117" indent="0" algn="ctr">
              <a:buNone/>
              <a:defRPr/>
            </a:lvl2pPr>
            <a:lvl3pPr marL="860243" indent="0" algn="ctr">
              <a:buNone/>
              <a:defRPr/>
            </a:lvl3pPr>
            <a:lvl4pPr marL="1290321" indent="0" algn="ctr">
              <a:buNone/>
              <a:defRPr/>
            </a:lvl4pPr>
            <a:lvl5pPr marL="1720444" indent="0" algn="ctr">
              <a:buNone/>
              <a:defRPr/>
            </a:lvl5pPr>
            <a:lvl6pPr marL="2150538" indent="0" algn="ctr">
              <a:buNone/>
              <a:defRPr/>
            </a:lvl6pPr>
            <a:lvl7pPr marL="2580643" indent="0" algn="ctr">
              <a:buNone/>
              <a:defRPr/>
            </a:lvl7pPr>
            <a:lvl8pPr marL="3010748" indent="0" algn="ctr">
              <a:buNone/>
              <a:defRPr/>
            </a:lvl8pPr>
            <a:lvl9pPr marL="344087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2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6031" tIns="43087" rIns="86031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99" y="1599994"/>
            <a:ext cx="8230802" cy="4525863"/>
          </a:xfrm>
          <a:prstGeom prst="rect">
            <a:avLst/>
          </a:prstGeom>
        </p:spPr>
        <p:txBody>
          <a:bodyPr lIns="86031" tIns="43087" rIns="86031" bIns="4308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4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49" y="4406801"/>
            <a:ext cx="7772700" cy="1361777"/>
          </a:xfrm>
          <a:prstGeom prst="rect">
            <a:avLst/>
          </a:prstGeom>
        </p:spPr>
        <p:txBody>
          <a:bodyPr lIns="86031" tIns="43087" rIns="86031" bIns="43087" anchor="t"/>
          <a:lstStyle>
            <a:lvl1pPr algn="l">
              <a:defRPr sz="3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49" y="2906613"/>
            <a:ext cx="7772700" cy="1500188"/>
          </a:xfrm>
          <a:prstGeom prst="rect">
            <a:avLst/>
          </a:prstGeom>
        </p:spPr>
        <p:txBody>
          <a:bodyPr lIns="86031" tIns="43087" rIns="86031" bIns="43087" anchor="b"/>
          <a:lstStyle>
            <a:lvl1pPr marL="0" indent="0">
              <a:buNone/>
              <a:defRPr sz="1900"/>
            </a:lvl1pPr>
            <a:lvl2pPr marL="430117" indent="0">
              <a:buNone/>
              <a:defRPr sz="1700"/>
            </a:lvl2pPr>
            <a:lvl3pPr marL="860243" indent="0">
              <a:buNone/>
              <a:defRPr sz="1500"/>
            </a:lvl3pPr>
            <a:lvl4pPr marL="1290321" indent="0">
              <a:buNone/>
              <a:defRPr sz="1300"/>
            </a:lvl4pPr>
            <a:lvl5pPr marL="1720444" indent="0">
              <a:buNone/>
              <a:defRPr sz="1300"/>
            </a:lvl5pPr>
            <a:lvl6pPr marL="2150538" indent="0">
              <a:buNone/>
              <a:defRPr sz="1300"/>
            </a:lvl6pPr>
            <a:lvl7pPr marL="2580643" indent="0">
              <a:buNone/>
              <a:defRPr sz="1300"/>
            </a:lvl7pPr>
            <a:lvl8pPr marL="3010748" indent="0">
              <a:buNone/>
              <a:defRPr sz="1300"/>
            </a:lvl8pPr>
            <a:lvl9pPr marL="3440876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8827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6031" tIns="43087" rIns="86031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599" y="1599994"/>
            <a:ext cx="4043306" cy="4525863"/>
          </a:xfrm>
          <a:prstGeom prst="rect">
            <a:avLst/>
          </a:prstGeom>
        </p:spPr>
        <p:txBody>
          <a:bodyPr lIns="86031" tIns="43087" rIns="86031" bIns="43087"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95" y="1599994"/>
            <a:ext cx="4043306" cy="4525863"/>
          </a:xfrm>
          <a:prstGeom prst="rect">
            <a:avLst/>
          </a:prstGeom>
        </p:spPr>
        <p:txBody>
          <a:bodyPr lIns="86031" tIns="43087" rIns="86031" bIns="43087"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4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6031" tIns="43087" rIns="86031" bIns="43087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605" y="1534510"/>
            <a:ext cx="4040302" cy="639961"/>
          </a:xfrm>
          <a:prstGeom prst="rect">
            <a:avLst/>
          </a:prstGeom>
        </p:spPr>
        <p:txBody>
          <a:bodyPr lIns="86031" tIns="43087" rIns="86031" bIns="43087" anchor="b"/>
          <a:lstStyle>
            <a:lvl1pPr marL="0" indent="0">
              <a:buNone/>
              <a:defRPr sz="2300" b="1"/>
            </a:lvl1pPr>
            <a:lvl2pPr marL="430117" indent="0">
              <a:buNone/>
              <a:defRPr sz="1900" b="1"/>
            </a:lvl2pPr>
            <a:lvl3pPr marL="860243" indent="0">
              <a:buNone/>
              <a:defRPr sz="1700" b="1"/>
            </a:lvl3pPr>
            <a:lvl4pPr marL="1290321" indent="0">
              <a:buNone/>
              <a:defRPr sz="1500" b="1"/>
            </a:lvl4pPr>
            <a:lvl5pPr marL="1720444" indent="0">
              <a:buNone/>
              <a:defRPr sz="1500" b="1"/>
            </a:lvl5pPr>
            <a:lvl6pPr marL="2150538" indent="0">
              <a:buNone/>
              <a:defRPr sz="1500" b="1"/>
            </a:lvl6pPr>
            <a:lvl7pPr marL="2580643" indent="0">
              <a:buNone/>
              <a:defRPr sz="1500" b="1"/>
            </a:lvl7pPr>
            <a:lvl8pPr marL="3010748" indent="0">
              <a:buNone/>
              <a:defRPr sz="1500" b="1"/>
            </a:lvl8pPr>
            <a:lvl9pPr marL="3440876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605" y="2174380"/>
            <a:ext cx="4040302" cy="3951386"/>
          </a:xfrm>
          <a:prstGeom prst="rect">
            <a:avLst/>
          </a:prstGeom>
        </p:spPr>
        <p:txBody>
          <a:bodyPr lIns="86031" tIns="43087" rIns="86031" bIns="43087"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97" y="1534510"/>
            <a:ext cx="4041804" cy="639961"/>
          </a:xfrm>
          <a:prstGeom prst="rect">
            <a:avLst/>
          </a:prstGeom>
        </p:spPr>
        <p:txBody>
          <a:bodyPr lIns="86031" tIns="43087" rIns="86031" bIns="43087" anchor="b"/>
          <a:lstStyle>
            <a:lvl1pPr marL="0" indent="0">
              <a:buNone/>
              <a:defRPr sz="2300" b="1"/>
            </a:lvl1pPr>
            <a:lvl2pPr marL="430117" indent="0">
              <a:buNone/>
              <a:defRPr sz="1900" b="1"/>
            </a:lvl2pPr>
            <a:lvl3pPr marL="860243" indent="0">
              <a:buNone/>
              <a:defRPr sz="1700" b="1"/>
            </a:lvl3pPr>
            <a:lvl4pPr marL="1290321" indent="0">
              <a:buNone/>
              <a:defRPr sz="1500" b="1"/>
            </a:lvl4pPr>
            <a:lvl5pPr marL="1720444" indent="0">
              <a:buNone/>
              <a:defRPr sz="1500" b="1"/>
            </a:lvl5pPr>
            <a:lvl6pPr marL="2150538" indent="0">
              <a:buNone/>
              <a:defRPr sz="1500" b="1"/>
            </a:lvl6pPr>
            <a:lvl7pPr marL="2580643" indent="0">
              <a:buNone/>
              <a:defRPr sz="1500" b="1"/>
            </a:lvl7pPr>
            <a:lvl8pPr marL="3010748" indent="0">
              <a:buNone/>
              <a:defRPr sz="1500" b="1"/>
            </a:lvl8pPr>
            <a:lvl9pPr marL="3440876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597" y="2174380"/>
            <a:ext cx="4041804" cy="3951386"/>
          </a:xfrm>
          <a:prstGeom prst="rect">
            <a:avLst/>
          </a:prstGeom>
        </p:spPr>
        <p:txBody>
          <a:bodyPr lIns="86031" tIns="43087" rIns="86031" bIns="43087"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85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6031" tIns="43087" rIns="86031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17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449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6016" tIns="43087" rIns="86016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99" y="1600003"/>
            <a:ext cx="8230802" cy="4525863"/>
          </a:xfrm>
          <a:prstGeom prst="rect">
            <a:avLst/>
          </a:prstGeom>
        </p:spPr>
        <p:txBody>
          <a:bodyPr lIns="86016" tIns="43087" rIns="86016" bIns="4308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214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90" y="272448"/>
            <a:ext cx="3008449" cy="1162347"/>
          </a:xfrm>
          <a:prstGeom prst="rect">
            <a:avLst/>
          </a:prstGeom>
        </p:spPr>
        <p:txBody>
          <a:bodyPr lIns="86031" tIns="43087" rIns="86031" bIns="43087"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691" y="272356"/>
            <a:ext cx="5112710" cy="5853410"/>
          </a:xfrm>
          <a:prstGeom prst="rect">
            <a:avLst/>
          </a:prstGeom>
        </p:spPr>
        <p:txBody>
          <a:bodyPr lIns="86031" tIns="43087" rIns="86031" bIns="43087"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690" y="1434768"/>
            <a:ext cx="3008449" cy="4691063"/>
          </a:xfrm>
          <a:prstGeom prst="rect">
            <a:avLst/>
          </a:prstGeom>
        </p:spPr>
        <p:txBody>
          <a:bodyPr lIns="86031" tIns="43087" rIns="86031" bIns="43087"/>
          <a:lstStyle>
            <a:lvl1pPr marL="0" indent="0">
              <a:buNone/>
              <a:defRPr sz="1300"/>
            </a:lvl1pPr>
            <a:lvl2pPr marL="430117" indent="0">
              <a:buNone/>
              <a:defRPr sz="1100"/>
            </a:lvl2pPr>
            <a:lvl3pPr marL="860243" indent="0">
              <a:buNone/>
              <a:defRPr sz="900"/>
            </a:lvl3pPr>
            <a:lvl4pPr marL="1290321" indent="0">
              <a:buNone/>
              <a:defRPr sz="800"/>
            </a:lvl4pPr>
            <a:lvl5pPr marL="1720444" indent="0">
              <a:buNone/>
              <a:defRPr sz="800"/>
            </a:lvl5pPr>
            <a:lvl6pPr marL="2150538" indent="0">
              <a:buNone/>
              <a:defRPr sz="800"/>
            </a:lvl6pPr>
            <a:lvl7pPr marL="2580643" indent="0">
              <a:buNone/>
              <a:defRPr sz="800"/>
            </a:lvl7pPr>
            <a:lvl8pPr marL="3010748" indent="0">
              <a:buNone/>
              <a:defRPr sz="800"/>
            </a:lvl8pPr>
            <a:lvl9pPr marL="344087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3923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52" y="4801195"/>
            <a:ext cx="5486700" cy="565547"/>
          </a:xfrm>
          <a:prstGeom prst="rect">
            <a:avLst/>
          </a:prstGeom>
        </p:spPr>
        <p:txBody>
          <a:bodyPr lIns="86031" tIns="43087" rIns="86031" bIns="43087"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52" y="613172"/>
            <a:ext cx="5486700" cy="4115098"/>
          </a:xfrm>
          <a:prstGeom prst="rect">
            <a:avLst/>
          </a:prstGeom>
        </p:spPr>
        <p:txBody>
          <a:bodyPr lIns="86031" tIns="43087" rIns="86031" bIns="43087"/>
          <a:lstStyle>
            <a:lvl1pPr marL="0" indent="0">
              <a:buNone/>
              <a:defRPr sz="3000"/>
            </a:lvl1pPr>
            <a:lvl2pPr marL="430117" indent="0">
              <a:buNone/>
              <a:defRPr sz="2600"/>
            </a:lvl2pPr>
            <a:lvl3pPr marL="860243" indent="0">
              <a:buNone/>
              <a:defRPr sz="2300"/>
            </a:lvl3pPr>
            <a:lvl4pPr marL="1290321" indent="0">
              <a:buNone/>
              <a:defRPr sz="1900"/>
            </a:lvl4pPr>
            <a:lvl5pPr marL="1720444" indent="0">
              <a:buNone/>
              <a:defRPr sz="1900"/>
            </a:lvl5pPr>
            <a:lvl6pPr marL="2150538" indent="0">
              <a:buNone/>
              <a:defRPr sz="1900"/>
            </a:lvl6pPr>
            <a:lvl7pPr marL="2580643" indent="0">
              <a:buNone/>
              <a:defRPr sz="1900"/>
            </a:lvl7pPr>
            <a:lvl8pPr marL="3010748" indent="0">
              <a:buNone/>
              <a:defRPr sz="1900"/>
            </a:lvl8pPr>
            <a:lvl9pPr marL="3440876" indent="0">
              <a:buNone/>
              <a:defRPr sz="19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52" y="5366750"/>
            <a:ext cx="5486700" cy="805161"/>
          </a:xfrm>
          <a:prstGeom prst="rect">
            <a:avLst/>
          </a:prstGeom>
        </p:spPr>
        <p:txBody>
          <a:bodyPr lIns="86031" tIns="43087" rIns="86031" bIns="43087"/>
          <a:lstStyle>
            <a:lvl1pPr marL="0" indent="0">
              <a:buNone/>
              <a:defRPr sz="1300"/>
            </a:lvl1pPr>
            <a:lvl2pPr marL="430117" indent="0">
              <a:buNone/>
              <a:defRPr sz="1100"/>
            </a:lvl2pPr>
            <a:lvl3pPr marL="860243" indent="0">
              <a:buNone/>
              <a:defRPr sz="900"/>
            </a:lvl3pPr>
            <a:lvl4pPr marL="1290321" indent="0">
              <a:buNone/>
              <a:defRPr sz="800"/>
            </a:lvl4pPr>
            <a:lvl5pPr marL="1720444" indent="0">
              <a:buNone/>
              <a:defRPr sz="800"/>
            </a:lvl5pPr>
            <a:lvl6pPr marL="2150538" indent="0">
              <a:buNone/>
              <a:defRPr sz="800"/>
            </a:lvl6pPr>
            <a:lvl7pPr marL="2580643" indent="0">
              <a:buNone/>
              <a:defRPr sz="800"/>
            </a:lvl7pPr>
            <a:lvl8pPr marL="3010748" indent="0">
              <a:buNone/>
              <a:defRPr sz="800"/>
            </a:lvl8pPr>
            <a:lvl9pPr marL="344087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81577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6031" tIns="43087" rIns="86031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599" y="1599994"/>
            <a:ext cx="8230802" cy="4525863"/>
          </a:xfrm>
          <a:prstGeom prst="rect">
            <a:avLst/>
          </a:prstGeom>
        </p:spPr>
        <p:txBody>
          <a:bodyPr vert="eaVert" lIns="86031" tIns="43087" rIns="86031" bIns="4308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081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701" y="275334"/>
            <a:ext cx="2057700" cy="5850433"/>
          </a:xfrm>
          <a:prstGeom prst="rect">
            <a:avLst/>
          </a:prstGeom>
        </p:spPr>
        <p:txBody>
          <a:bodyPr vert="eaVert" lIns="86031" tIns="43087" rIns="86031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603" y="275334"/>
            <a:ext cx="6028912" cy="5850433"/>
          </a:xfrm>
          <a:prstGeom prst="rect">
            <a:avLst/>
          </a:prstGeom>
        </p:spPr>
        <p:txBody>
          <a:bodyPr vert="eaVert" lIns="86031" tIns="43087" rIns="86031" bIns="4308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571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6599" y="275334"/>
            <a:ext cx="8230802" cy="5850433"/>
          </a:xfrm>
          <a:prstGeom prst="rect">
            <a:avLst/>
          </a:prstGeom>
        </p:spPr>
        <p:txBody>
          <a:bodyPr lIns="86031" tIns="43087" rIns="86031" bIns="4308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6500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410" y="2129731"/>
            <a:ext cx="7771198" cy="1470422"/>
          </a:xfrm>
          <a:prstGeom prst="rect">
            <a:avLst/>
          </a:prstGeom>
        </p:spPr>
        <p:txBody>
          <a:bodyPr lIns="86047" tIns="43087" rIns="86047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381" y="3885984"/>
            <a:ext cx="6401401" cy="1753195"/>
          </a:xfrm>
          <a:prstGeom prst="rect">
            <a:avLst/>
          </a:prstGeom>
        </p:spPr>
        <p:txBody>
          <a:bodyPr lIns="86047" tIns="43087" rIns="86047" bIns="43087"/>
          <a:lstStyle>
            <a:lvl1pPr marL="0" indent="0" algn="ctr">
              <a:buNone/>
              <a:defRPr/>
            </a:lvl1pPr>
            <a:lvl2pPr marL="430199" indent="0" algn="ctr">
              <a:buNone/>
              <a:defRPr/>
            </a:lvl2pPr>
            <a:lvl3pPr marL="860406" indent="0" algn="ctr">
              <a:buNone/>
              <a:defRPr/>
            </a:lvl3pPr>
            <a:lvl4pPr marL="1290571" indent="0" algn="ctr">
              <a:buNone/>
              <a:defRPr/>
            </a:lvl4pPr>
            <a:lvl5pPr marL="1720778" indent="0" algn="ctr">
              <a:buNone/>
              <a:defRPr/>
            </a:lvl5pPr>
            <a:lvl6pPr marL="2150954" indent="0" algn="ctr">
              <a:buNone/>
              <a:defRPr/>
            </a:lvl6pPr>
            <a:lvl7pPr marL="2581142" indent="0" algn="ctr">
              <a:buNone/>
              <a:defRPr/>
            </a:lvl7pPr>
            <a:lvl8pPr marL="3011331" indent="0" algn="ctr">
              <a:buNone/>
              <a:defRPr/>
            </a:lvl8pPr>
            <a:lvl9pPr marL="344153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18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6047" tIns="43087" rIns="86047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99" y="1599984"/>
            <a:ext cx="8230802" cy="4525863"/>
          </a:xfrm>
          <a:prstGeom prst="rect">
            <a:avLst/>
          </a:prstGeom>
        </p:spPr>
        <p:txBody>
          <a:bodyPr lIns="86047" tIns="43087" rIns="86047" bIns="4308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947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49" y="4406801"/>
            <a:ext cx="7772700" cy="1361777"/>
          </a:xfrm>
          <a:prstGeom prst="rect">
            <a:avLst/>
          </a:prstGeom>
        </p:spPr>
        <p:txBody>
          <a:bodyPr lIns="86047" tIns="43087" rIns="86047" bIns="43087" anchor="t"/>
          <a:lstStyle>
            <a:lvl1pPr algn="l">
              <a:defRPr sz="3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49" y="2906613"/>
            <a:ext cx="7772700" cy="1500188"/>
          </a:xfrm>
          <a:prstGeom prst="rect">
            <a:avLst/>
          </a:prstGeom>
        </p:spPr>
        <p:txBody>
          <a:bodyPr lIns="86047" tIns="43087" rIns="86047" bIns="43087" anchor="b"/>
          <a:lstStyle>
            <a:lvl1pPr marL="0" indent="0">
              <a:buNone/>
              <a:defRPr sz="1900"/>
            </a:lvl1pPr>
            <a:lvl2pPr marL="430199" indent="0">
              <a:buNone/>
              <a:defRPr sz="1700"/>
            </a:lvl2pPr>
            <a:lvl3pPr marL="860406" indent="0">
              <a:buNone/>
              <a:defRPr sz="1500"/>
            </a:lvl3pPr>
            <a:lvl4pPr marL="1290571" indent="0">
              <a:buNone/>
              <a:defRPr sz="1300"/>
            </a:lvl4pPr>
            <a:lvl5pPr marL="1720778" indent="0">
              <a:buNone/>
              <a:defRPr sz="1300"/>
            </a:lvl5pPr>
            <a:lvl6pPr marL="2150954" indent="0">
              <a:buNone/>
              <a:defRPr sz="1300"/>
            </a:lvl6pPr>
            <a:lvl7pPr marL="2581142" indent="0">
              <a:buNone/>
              <a:defRPr sz="1300"/>
            </a:lvl7pPr>
            <a:lvl8pPr marL="3011331" indent="0">
              <a:buNone/>
              <a:defRPr sz="1300"/>
            </a:lvl8pPr>
            <a:lvl9pPr marL="3441537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74513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6047" tIns="43087" rIns="86047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599" y="1599984"/>
            <a:ext cx="4043306" cy="4525863"/>
          </a:xfrm>
          <a:prstGeom prst="rect">
            <a:avLst/>
          </a:prstGeom>
        </p:spPr>
        <p:txBody>
          <a:bodyPr lIns="86047" tIns="43087" rIns="86047" bIns="43087"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95" y="1599984"/>
            <a:ext cx="4043306" cy="4525863"/>
          </a:xfrm>
          <a:prstGeom prst="rect">
            <a:avLst/>
          </a:prstGeom>
        </p:spPr>
        <p:txBody>
          <a:bodyPr lIns="86047" tIns="43087" rIns="86047" bIns="43087"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755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6047" tIns="43087" rIns="86047" bIns="43087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605" y="1534500"/>
            <a:ext cx="4040302" cy="639961"/>
          </a:xfrm>
          <a:prstGeom prst="rect">
            <a:avLst/>
          </a:prstGeom>
        </p:spPr>
        <p:txBody>
          <a:bodyPr lIns="86047" tIns="43087" rIns="86047" bIns="43087" anchor="b"/>
          <a:lstStyle>
            <a:lvl1pPr marL="0" indent="0">
              <a:buNone/>
              <a:defRPr sz="2300" b="1"/>
            </a:lvl1pPr>
            <a:lvl2pPr marL="430199" indent="0">
              <a:buNone/>
              <a:defRPr sz="1900" b="1"/>
            </a:lvl2pPr>
            <a:lvl3pPr marL="860406" indent="0">
              <a:buNone/>
              <a:defRPr sz="1700" b="1"/>
            </a:lvl3pPr>
            <a:lvl4pPr marL="1290571" indent="0">
              <a:buNone/>
              <a:defRPr sz="1500" b="1"/>
            </a:lvl4pPr>
            <a:lvl5pPr marL="1720778" indent="0">
              <a:buNone/>
              <a:defRPr sz="1500" b="1"/>
            </a:lvl5pPr>
            <a:lvl6pPr marL="2150954" indent="0">
              <a:buNone/>
              <a:defRPr sz="1500" b="1"/>
            </a:lvl6pPr>
            <a:lvl7pPr marL="2581142" indent="0">
              <a:buNone/>
              <a:defRPr sz="1500" b="1"/>
            </a:lvl7pPr>
            <a:lvl8pPr marL="3011331" indent="0">
              <a:buNone/>
              <a:defRPr sz="1500" b="1"/>
            </a:lvl8pPr>
            <a:lvl9pPr marL="3441537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605" y="2174380"/>
            <a:ext cx="4040302" cy="3951386"/>
          </a:xfrm>
          <a:prstGeom prst="rect">
            <a:avLst/>
          </a:prstGeom>
        </p:spPr>
        <p:txBody>
          <a:bodyPr lIns="86047" tIns="43087" rIns="86047" bIns="43087"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97" y="1534500"/>
            <a:ext cx="4041804" cy="639961"/>
          </a:xfrm>
          <a:prstGeom prst="rect">
            <a:avLst/>
          </a:prstGeom>
        </p:spPr>
        <p:txBody>
          <a:bodyPr lIns="86047" tIns="43087" rIns="86047" bIns="43087" anchor="b"/>
          <a:lstStyle>
            <a:lvl1pPr marL="0" indent="0">
              <a:buNone/>
              <a:defRPr sz="2300" b="1"/>
            </a:lvl1pPr>
            <a:lvl2pPr marL="430199" indent="0">
              <a:buNone/>
              <a:defRPr sz="1900" b="1"/>
            </a:lvl2pPr>
            <a:lvl3pPr marL="860406" indent="0">
              <a:buNone/>
              <a:defRPr sz="1700" b="1"/>
            </a:lvl3pPr>
            <a:lvl4pPr marL="1290571" indent="0">
              <a:buNone/>
              <a:defRPr sz="1500" b="1"/>
            </a:lvl4pPr>
            <a:lvl5pPr marL="1720778" indent="0">
              <a:buNone/>
              <a:defRPr sz="1500" b="1"/>
            </a:lvl5pPr>
            <a:lvl6pPr marL="2150954" indent="0">
              <a:buNone/>
              <a:defRPr sz="1500" b="1"/>
            </a:lvl6pPr>
            <a:lvl7pPr marL="2581142" indent="0">
              <a:buNone/>
              <a:defRPr sz="1500" b="1"/>
            </a:lvl7pPr>
            <a:lvl8pPr marL="3011331" indent="0">
              <a:buNone/>
              <a:defRPr sz="1500" b="1"/>
            </a:lvl8pPr>
            <a:lvl9pPr marL="3441537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597" y="2174380"/>
            <a:ext cx="4041804" cy="3951386"/>
          </a:xfrm>
          <a:prstGeom prst="rect">
            <a:avLst/>
          </a:prstGeom>
        </p:spPr>
        <p:txBody>
          <a:bodyPr lIns="86047" tIns="43087" rIns="86047" bIns="43087"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65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49" y="4406801"/>
            <a:ext cx="7772700" cy="1361777"/>
          </a:xfrm>
          <a:prstGeom prst="rect">
            <a:avLst/>
          </a:prstGeom>
        </p:spPr>
        <p:txBody>
          <a:bodyPr lIns="86016" tIns="43087" rIns="86016" bIns="43087" anchor="t"/>
          <a:lstStyle>
            <a:lvl1pPr algn="l">
              <a:defRPr sz="3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49" y="2906613"/>
            <a:ext cx="7772700" cy="1500188"/>
          </a:xfrm>
          <a:prstGeom prst="rect">
            <a:avLst/>
          </a:prstGeom>
        </p:spPr>
        <p:txBody>
          <a:bodyPr lIns="86016" tIns="43087" rIns="86016" bIns="43087" anchor="b"/>
          <a:lstStyle>
            <a:lvl1pPr marL="0" indent="0">
              <a:buNone/>
              <a:defRPr sz="1900"/>
            </a:lvl1pPr>
            <a:lvl2pPr marL="430044" indent="0">
              <a:buNone/>
              <a:defRPr sz="1700"/>
            </a:lvl2pPr>
            <a:lvl3pPr marL="860095" indent="0">
              <a:buNone/>
              <a:defRPr sz="1500"/>
            </a:lvl3pPr>
            <a:lvl4pPr marL="1290096" indent="0">
              <a:buNone/>
              <a:defRPr sz="1300"/>
            </a:lvl4pPr>
            <a:lvl5pPr marL="1720147" indent="0">
              <a:buNone/>
              <a:defRPr sz="1300"/>
            </a:lvl5pPr>
            <a:lvl6pPr marL="2150164" indent="0">
              <a:buNone/>
              <a:defRPr sz="1300"/>
            </a:lvl6pPr>
            <a:lvl7pPr marL="2580193" indent="0">
              <a:buNone/>
              <a:defRPr sz="1300"/>
            </a:lvl7pPr>
            <a:lvl8pPr marL="3010224" indent="0">
              <a:buNone/>
              <a:defRPr sz="1300"/>
            </a:lvl8pPr>
            <a:lvl9pPr marL="344027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75976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6047" tIns="43087" rIns="86047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480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6592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80" y="272438"/>
            <a:ext cx="3008449" cy="1162347"/>
          </a:xfrm>
          <a:prstGeom prst="rect">
            <a:avLst/>
          </a:prstGeom>
        </p:spPr>
        <p:txBody>
          <a:bodyPr lIns="86047" tIns="43087" rIns="86047" bIns="43087"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691" y="272356"/>
            <a:ext cx="5112710" cy="5853410"/>
          </a:xfrm>
          <a:prstGeom prst="rect">
            <a:avLst/>
          </a:prstGeom>
        </p:spPr>
        <p:txBody>
          <a:bodyPr lIns="86047" tIns="43087" rIns="86047" bIns="43087"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680" y="1434768"/>
            <a:ext cx="3008449" cy="4691063"/>
          </a:xfrm>
          <a:prstGeom prst="rect">
            <a:avLst/>
          </a:prstGeom>
        </p:spPr>
        <p:txBody>
          <a:bodyPr lIns="86047" tIns="43087" rIns="86047" bIns="43087"/>
          <a:lstStyle>
            <a:lvl1pPr marL="0" indent="0">
              <a:buNone/>
              <a:defRPr sz="1300"/>
            </a:lvl1pPr>
            <a:lvl2pPr marL="430199" indent="0">
              <a:buNone/>
              <a:defRPr sz="1100"/>
            </a:lvl2pPr>
            <a:lvl3pPr marL="860406" indent="0">
              <a:buNone/>
              <a:defRPr sz="900"/>
            </a:lvl3pPr>
            <a:lvl4pPr marL="1290571" indent="0">
              <a:buNone/>
              <a:defRPr sz="800"/>
            </a:lvl4pPr>
            <a:lvl5pPr marL="1720778" indent="0">
              <a:buNone/>
              <a:defRPr sz="800"/>
            </a:lvl5pPr>
            <a:lvl6pPr marL="2150954" indent="0">
              <a:buNone/>
              <a:defRPr sz="800"/>
            </a:lvl6pPr>
            <a:lvl7pPr marL="2581142" indent="0">
              <a:buNone/>
              <a:defRPr sz="800"/>
            </a:lvl7pPr>
            <a:lvl8pPr marL="3011331" indent="0">
              <a:buNone/>
              <a:defRPr sz="800"/>
            </a:lvl8pPr>
            <a:lvl9pPr marL="344153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58217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52" y="4801195"/>
            <a:ext cx="5486700" cy="565547"/>
          </a:xfrm>
          <a:prstGeom prst="rect">
            <a:avLst/>
          </a:prstGeom>
        </p:spPr>
        <p:txBody>
          <a:bodyPr lIns="86047" tIns="43087" rIns="86047" bIns="43087"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52" y="613172"/>
            <a:ext cx="5486700" cy="4115098"/>
          </a:xfrm>
          <a:prstGeom prst="rect">
            <a:avLst/>
          </a:prstGeom>
        </p:spPr>
        <p:txBody>
          <a:bodyPr lIns="86047" tIns="43087" rIns="86047" bIns="43087"/>
          <a:lstStyle>
            <a:lvl1pPr marL="0" indent="0">
              <a:buNone/>
              <a:defRPr sz="3000"/>
            </a:lvl1pPr>
            <a:lvl2pPr marL="430199" indent="0">
              <a:buNone/>
              <a:defRPr sz="2600"/>
            </a:lvl2pPr>
            <a:lvl3pPr marL="860406" indent="0">
              <a:buNone/>
              <a:defRPr sz="2300"/>
            </a:lvl3pPr>
            <a:lvl4pPr marL="1290571" indent="0">
              <a:buNone/>
              <a:defRPr sz="1900"/>
            </a:lvl4pPr>
            <a:lvl5pPr marL="1720778" indent="0">
              <a:buNone/>
              <a:defRPr sz="1900"/>
            </a:lvl5pPr>
            <a:lvl6pPr marL="2150954" indent="0">
              <a:buNone/>
              <a:defRPr sz="1900"/>
            </a:lvl6pPr>
            <a:lvl7pPr marL="2581142" indent="0">
              <a:buNone/>
              <a:defRPr sz="1900"/>
            </a:lvl7pPr>
            <a:lvl8pPr marL="3011331" indent="0">
              <a:buNone/>
              <a:defRPr sz="1900"/>
            </a:lvl8pPr>
            <a:lvl9pPr marL="3441537" indent="0">
              <a:buNone/>
              <a:defRPr sz="19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52" y="5366750"/>
            <a:ext cx="5486700" cy="805161"/>
          </a:xfrm>
          <a:prstGeom prst="rect">
            <a:avLst/>
          </a:prstGeom>
        </p:spPr>
        <p:txBody>
          <a:bodyPr lIns="86047" tIns="43087" rIns="86047" bIns="43087"/>
          <a:lstStyle>
            <a:lvl1pPr marL="0" indent="0">
              <a:buNone/>
              <a:defRPr sz="1300"/>
            </a:lvl1pPr>
            <a:lvl2pPr marL="430199" indent="0">
              <a:buNone/>
              <a:defRPr sz="1100"/>
            </a:lvl2pPr>
            <a:lvl3pPr marL="860406" indent="0">
              <a:buNone/>
              <a:defRPr sz="900"/>
            </a:lvl3pPr>
            <a:lvl4pPr marL="1290571" indent="0">
              <a:buNone/>
              <a:defRPr sz="800"/>
            </a:lvl4pPr>
            <a:lvl5pPr marL="1720778" indent="0">
              <a:buNone/>
              <a:defRPr sz="800"/>
            </a:lvl5pPr>
            <a:lvl6pPr marL="2150954" indent="0">
              <a:buNone/>
              <a:defRPr sz="800"/>
            </a:lvl6pPr>
            <a:lvl7pPr marL="2581142" indent="0">
              <a:buNone/>
              <a:defRPr sz="800"/>
            </a:lvl7pPr>
            <a:lvl8pPr marL="3011331" indent="0">
              <a:buNone/>
              <a:defRPr sz="800"/>
            </a:lvl8pPr>
            <a:lvl9pPr marL="344153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24839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6047" tIns="43087" rIns="86047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599" y="1599984"/>
            <a:ext cx="8230802" cy="4525863"/>
          </a:xfrm>
          <a:prstGeom prst="rect">
            <a:avLst/>
          </a:prstGeom>
        </p:spPr>
        <p:txBody>
          <a:bodyPr vert="eaVert" lIns="86047" tIns="43087" rIns="86047" bIns="4308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416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701" y="275334"/>
            <a:ext cx="2057700" cy="5850433"/>
          </a:xfrm>
          <a:prstGeom prst="rect">
            <a:avLst/>
          </a:prstGeom>
        </p:spPr>
        <p:txBody>
          <a:bodyPr vert="eaVert" lIns="86047" tIns="43087" rIns="86047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603" y="275334"/>
            <a:ext cx="6028912" cy="5850433"/>
          </a:xfrm>
          <a:prstGeom prst="rect">
            <a:avLst/>
          </a:prstGeom>
        </p:spPr>
        <p:txBody>
          <a:bodyPr vert="eaVert" lIns="86047" tIns="43087" rIns="86047" bIns="4308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7395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6599" y="275334"/>
            <a:ext cx="8230802" cy="5850433"/>
          </a:xfrm>
          <a:prstGeom prst="rect">
            <a:avLst/>
          </a:prstGeom>
        </p:spPr>
        <p:txBody>
          <a:bodyPr lIns="86047" tIns="43087" rIns="86047" bIns="4308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611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410" y="2129731"/>
            <a:ext cx="7771198" cy="1470422"/>
          </a:xfrm>
          <a:prstGeom prst="rect">
            <a:avLst/>
          </a:prstGeom>
        </p:spPr>
        <p:txBody>
          <a:bodyPr lIns="86082" tIns="43087" rIns="86082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358" y="3885961"/>
            <a:ext cx="6401401" cy="1753195"/>
          </a:xfrm>
          <a:prstGeom prst="rect">
            <a:avLst/>
          </a:prstGeom>
        </p:spPr>
        <p:txBody>
          <a:bodyPr lIns="86082" tIns="43087" rIns="86082" bIns="43087"/>
          <a:lstStyle>
            <a:lvl1pPr marL="0" indent="0" algn="ctr">
              <a:buNone/>
              <a:defRPr/>
            </a:lvl1pPr>
            <a:lvl2pPr marL="430387" indent="0" algn="ctr">
              <a:buNone/>
              <a:defRPr/>
            </a:lvl2pPr>
            <a:lvl3pPr marL="860783" indent="0" algn="ctr">
              <a:buNone/>
              <a:defRPr/>
            </a:lvl3pPr>
            <a:lvl4pPr marL="1291146" indent="0" algn="ctr">
              <a:buNone/>
              <a:defRPr/>
            </a:lvl4pPr>
            <a:lvl5pPr marL="1721537" indent="0" algn="ctr">
              <a:buNone/>
              <a:defRPr/>
            </a:lvl5pPr>
            <a:lvl6pPr marL="2151911" indent="0" algn="ctr">
              <a:buNone/>
              <a:defRPr/>
            </a:lvl6pPr>
            <a:lvl7pPr marL="2582292" indent="0" algn="ctr">
              <a:buNone/>
              <a:defRPr/>
            </a:lvl7pPr>
            <a:lvl8pPr marL="3012671" indent="0" algn="ctr">
              <a:buNone/>
              <a:defRPr/>
            </a:lvl8pPr>
            <a:lvl9pPr marL="344306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913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6082" tIns="43087" rIns="86082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99" y="1599961"/>
            <a:ext cx="8230802" cy="4525863"/>
          </a:xfrm>
          <a:prstGeom prst="rect">
            <a:avLst/>
          </a:prstGeom>
        </p:spPr>
        <p:txBody>
          <a:bodyPr lIns="86082" tIns="43087" rIns="86082" bIns="4308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818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49" y="4406801"/>
            <a:ext cx="7772700" cy="1361777"/>
          </a:xfrm>
          <a:prstGeom prst="rect">
            <a:avLst/>
          </a:prstGeom>
        </p:spPr>
        <p:txBody>
          <a:bodyPr lIns="86082" tIns="43087" rIns="86082" bIns="43087" anchor="t"/>
          <a:lstStyle>
            <a:lvl1pPr algn="l">
              <a:defRPr sz="3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49" y="2906613"/>
            <a:ext cx="7772700" cy="1500188"/>
          </a:xfrm>
          <a:prstGeom prst="rect">
            <a:avLst/>
          </a:prstGeom>
        </p:spPr>
        <p:txBody>
          <a:bodyPr lIns="86082" tIns="43087" rIns="86082" bIns="43087" anchor="b"/>
          <a:lstStyle>
            <a:lvl1pPr marL="0" indent="0">
              <a:buNone/>
              <a:defRPr sz="1900"/>
            </a:lvl1pPr>
            <a:lvl2pPr marL="430387" indent="0">
              <a:buNone/>
              <a:defRPr sz="1700"/>
            </a:lvl2pPr>
            <a:lvl3pPr marL="860783" indent="0">
              <a:buNone/>
              <a:defRPr sz="1500"/>
            </a:lvl3pPr>
            <a:lvl4pPr marL="1291146" indent="0">
              <a:buNone/>
              <a:defRPr sz="1300"/>
            </a:lvl4pPr>
            <a:lvl5pPr marL="1721537" indent="0">
              <a:buNone/>
              <a:defRPr sz="1300"/>
            </a:lvl5pPr>
            <a:lvl6pPr marL="2151911" indent="0">
              <a:buNone/>
              <a:defRPr sz="1300"/>
            </a:lvl6pPr>
            <a:lvl7pPr marL="2582292" indent="0">
              <a:buNone/>
              <a:defRPr sz="1300"/>
            </a:lvl7pPr>
            <a:lvl8pPr marL="3012671" indent="0">
              <a:buNone/>
              <a:defRPr sz="1300"/>
            </a:lvl8pPr>
            <a:lvl9pPr marL="3443067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3317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6016" tIns="43087" rIns="86016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599" y="1600003"/>
            <a:ext cx="4043306" cy="4525863"/>
          </a:xfrm>
          <a:prstGeom prst="rect">
            <a:avLst/>
          </a:prstGeom>
        </p:spPr>
        <p:txBody>
          <a:bodyPr lIns="86016" tIns="43087" rIns="86016" bIns="43087"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95" y="1600003"/>
            <a:ext cx="4043306" cy="4525863"/>
          </a:xfrm>
          <a:prstGeom prst="rect">
            <a:avLst/>
          </a:prstGeom>
        </p:spPr>
        <p:txBody>
          <a:bodyPr lIns="86016" tIns="43087" rIns="86016" bIns="43087"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684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6082" tIns="43087" rIns="86082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599" y="1599961"/>
            <a:ext cx="4043306" cy="4525863"/>
          </a:xfrm>
          <a:prstGeom prst="rect">
            <a:avLst/>
          </a:prstGeom>
        </p:spPr>
        <p:txBody>
          <a:bodyPr lIns="86082" tIns="43087" rIns="86082" bIns="43087"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95" y="1599961"/>
            <a:ext cx="4043306" cy="4525863"/>
          </a:xfrm>
          <a:prstGeom prst="rect">
            <a:avLst/>
          </a:prstGeom>
        </p:spPr>
        <p:txBody>
          <a:bodyPr lIns="86082" tIns="43087" rIns="86082" bIns="43087"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094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6082" tIns="43087" rIns="86082" bIns="43087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605" y="1534477"/>
            <a:ext cx="4040302" cy="639961"/>
          </a:xfrm>
          <a:prstGeom prst="rect">
            <a:avLst/>
          </a:prstGeom>
        </p:spPr>
        <p:txBody>
          <a:bodyPr lIns="86082" tIns="43087" rIns="86082" bIns="43087" anchor="b"/>
          <a:lstStyle>
            <a:lvl1pPr marL="0" indent="0">
              <a:buNone/>
              <a:defRPr sz="2300" b="1"/>
            </a:lvl1pPr>
            <a:lvl2pPr marL="430387" indent="0">
              <a:buNone/>
              <a:defRPr sz="1900" b="1"/>
            </a:lvl2pPr>
            <a:lvl3pPr marL="860783" indent="0">
              <a:buNone/>
              <a:defRPr sz="1700" b="1"/>
            </a:lvl3pPr>
            <a:lvl4pPr marL="1291146" indent="0">
              <a:buNone/>
              <a:defRPr sz="1500" b="1"/>
            </a:lvl4pPr>
            <a:lvl5pPr marL="1721537" indent="0">
              <a:buNone/>
              <a:defRPr sz="1500" b="1"/>
            </a:lvl5pPr>
            <a:lvl6pPr marL="2151911" indent="0">
              <a:buNone/>
              <a:defRPr sz="1500" b="1"/>
            </a:lvl6pPr>
            <a:lvl7pPr marL="2582292" indent="0">
              <a:buNone/>
              <a:defRPr sz="1500" b="1"/>
            </a:lvl7pPr>
            <a:lvl8pPr marL="3012671" indent="0">
              <a:buNone/>
              <a:defRPr sz="1500" b="1"/>
            </a:lvl8pPr>
            <a:lvl9pPr marL="3443067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605" y="2174380"/>
            <a:ext cx="4040302" cy="3951386"/>
          </a:xfrm>
          <a:prstGeom prst="rect">
            <a:avLst/>
          </a:prstGeom>
        </p:spPr>
        <p:txBody>
          <a:bodyPr lIns="86082" tIns="43087" rIns="86082" bIns="43087"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97" y="1534477"/>
            <a:ext cx="4041804" cy="639961"/>
          </a:xfrm>
          <a:prstGeom prst="rect">
            <a:avLst/>
          </a:prstGeom>
        </p:spPr>
        <p:txBody>
          <a:bodyPr lIns="86082" tIns="43087" rIns="86082" bIns="43087" anchor="b"/>
          <a:lstStyle>
            <a:lvl1pPr marL="0" indent="0">
              <a:buNone/>
              <a:defRPr sz="2300" b="1"/>
            </a:lvl1pPr>
            <a:lvl2pPr marL="430387" indent="0">
              <a:buNone/>
              <a:defRPr sz="1900" b="1"/>
            </a:lvl2pPr>
            <a:lvl3pPr marL="860783" indent="0">
              <a:buNone/>
              <a:defRPr sz="1700" b="1"/>
            </a:lvl3pPr>
            <a:lvl4pPr marL="1291146" indent="0">
              <a:buNone/>
              <a:defRPr sz="1500" b="1"/>
            </a:lvl4pPr>
            <a:lvl5pPr marL="1721537" indent="0">
              <a:buNone/>
              <a:defRPr sz="1500" b="1"/>
            </a:lvl5pPr>
            <a:lvl6pPr marL="2151911" indent="0">
              <a:buNone/>
              <a:defRPr sz="1500" b="1"/>
            </a:lvl6pPr>
            <a:lvl7pPr marL="2582292" indent="0">
              <a:buNone/>
              <a:defRPr sz="1500" b="1"/>
            </a:lvl7pPr>
            <a:lvl8pPr marL="3012671" indent="0">
              <a:buNone/>
              <a:defRPr sz="1500" b="1"/>
            </a:lvl8pPr>
            <a:lvl9pPr marL="3443067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597" y="2174380"/>
            <a:ext cx="4041804" cy="3951386"/>
          </a:xfrm>
          <a:prstGeom prst="rect">
            <a:avLst/>
          </a:prstGeom>
        </p:spPr>
        <p:txBody>
          <a:bodyPr lIns="86082" tIns="43087" rIns="86082" bIns="43087"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71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6082" tIns="43087" rIns="86082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143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6236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57" y="272415"/>
            <a:ext cx="3008449" cy="1162347"/>
          </a:xfrm>
          <a:prstGeom prst="rect">
            <a:avLst/>
          </a:prstGeom>
        </p:spPr>
        <p:txBody>
          <a:bodyPr lIns="86082" tIns="43087" rIns="86082" bIns="43087"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691" y="272356"/>
            <a:ext cx="5112710" cy="5853410"/>
          </a:xfrm>
          <a:prstGeom prst="rect">
            <a:avLst/>
          </a:prstGeom>
        </p:spPr>
        <p:txBody>
          <a:bodyPr lIns="86082" tIns="43087" rIns="86082" bIns="43087"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657" y="1434761"/>
            <a:ext cx="3008449" cy="4691063"/>
          </a:xfrm>
          <a:prstGeom prst="rect">
            <a:avLst/>
          </a:prstGeom>
        </p:spPr>
        <p:txBody>
          <a:bodyPr lIns="86082" tIns="43087" rIns="86082" bIns="43087"/>
          <a:lstStyle>
            <a:lvl1pPr marL="0" indent="0">
              <a:buNone/>
              <a:defRPr sz="1300"/>
            </a:lvl1pPr>
            <a:lvl2pPr marL="430387" indent="0">
              <a:buNone/>
              <a:defRPr sz="1100"/>
            </a:lvl2pPr>
            <a:lvl3pPr marL="860783" indent="0">
              <a:buNone/>
              <a:defRPr sz="900"/>
            </a:lvl3pPr>
            <a:lvl4pPr marL="1291146" indent="0">
              <a:buNone/>
              <a:defRPr sz="800"/>
            </a:lvl4pPr>
            <a:lvl5pPr marL="1721537" indent="0">
              <a:buNone/>
              <a:defRPr sz="800"/>
            </a:lvl5pPr>
            <a:lvl6pPr marL="2151911" indent="0">
              <a:buNone/>
              <a:defRPr sz="800"/>
            </a:lvl6pPr>
            <a:lvl7pPr marL="2582292" indent="0">
              <a:buNone/>
              <a:defRPr sz="800"/>
            </a:lvl7pPr>
            <a:lvl8pPr marL="3012671" indent="0">
              <a:buNone/>
              <a:defRPr sz="800"/>
            </a:lvl8pPr>
            <a:lvl9pPr marL="344306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15787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52" y="4801195"/>
            <a:ext cx="5486700" cy="565547"/>
          </a:xfrm>
          <a:prstGeom prst="rect">
            <a:avLst/>
          </a:prstGeom>
        </p:spPr>
        <p:txBody>
          <a:bodyPr lIns="86082" tIns="43087" rIns="86082" bIns="43087"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52" y="613172"/>
            <a:ext cx="5486700" cy="4115098"/>
          </a:xfrm>
          <a:prstGeom prst="rect">
            <a:avLst/>
          </a:prstGeom>
        </p:spPr>
        <p:txBody>
          <a:bodyPr lIns="86082" tIns="43087" rIns="86082" bIns="43087"/>
          <a:lstStyle>
            <a:lvl1pPr marL="0" indent="0">
              <a:buNone/>
              <a:defRPr sz="3000"/>
            </a:lvl1pPr>
            <a:lvl2pPr marL="430387" indent="0">
              <a:buNone/>
              <a:defRPr sz="2600"/>
            </a:lvl2pPr>
            <a:lvl3pPr marL="860783" indent="0">
              <a:buNone/>
              <a:defRPr sz="2300"/>
            </a:lvl3pPr>
            <a:lvl4pPr marL="1291146" indent="0">
              <a:buNone/>
              <a:defRPr sz="1900"/>
            </a:lvl4pPr>
            <a:lvl5pPr marL="1721537" indent="0">
              <a:buNone/>
              <a:defRPr sz="1900"/>
            </a:lvl5pPr>
            <a:lvl6pPr marL="2151911" indent="0">
              <a:buNone/>
              <a:defRPr sz="1900"/>
            </a:lvl6pPr>
            <a:lvl7pPr marL="2582292" indent="0">
              <a:buNone/>
              <a:defRPr sz="1900"/>
            </a:lvl7pPr>
            <a:lvl8pPr marL="3012671" indent="0">
              <a:buNone/>
              <a:defRPr sz="1900"/>
            </a:lvl8pPr>
            <a:lvl9pPr marL="3443067" indent="0">
              <a:buNone/>
              <a:defRPr sz="19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52" y="5366750"/>
            <a:ext cx="5486700" cy="805161"/>
          </a:xfrm>
          <a:prstGeom prst="rect">
            <a:avLst/>
          </a:prstGeom>
        </p:spPr>
        <p:txBody>
          <a:bodyPr lIns="86082" tIns="43087" rIns="86082" bIns="43087"/>
          <a:lstStyle>
            <a:lvl1pPr marL="0" indent="0">
              <a:buNone/>
              <a:defRPr sz="1300"/>
            </a:lvl1pPr>
            <a:lvl2pPr marL="430387" indent="0">
              <a:buNone/>
              <a:defRPr sz="1100"/>
            </a:lvl2pPr>
            <a:lvl3pPr marL="860783" indent="0">
              <a:buNone/>
              <a:defRPr sz="900"/>
            </a:lvl3pPr>
            <a:lvl4pPr marL="1291146" indent="0">
              <a:buNone/>
              <a:defRPr sz="800"/>
            </a:lvl4pPr>
            <a:lvl5pPr marL="1721537" indent="0">
              <a:buNone/>
              <a:defRPr sz="800"/>
            </a:lvl5pPr>
            <a:lvl6pPr marL="2151911" indent="0">
              <a:buNone/>
              <a:defRPr sz="800"/>
            </a:lvl6pPr>
            <a:lvl7pPr marL="2582292" indent="0">
              <a:buNone/>
              <a:defRPr sz="800"/>
            </a:lvl7pPr>
            <a:lvl8pPr marL="3012671" indent="0">
              <a:buNone/>
              <a:defRPr sz="800"/>
            </a:lvl8pPr>
            <a:lvl9pPr marL="344306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45788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6082" tIns="43087" rIns="86082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599" y="1599961"/>
            <a:ext cx="8230802" cy="4525863"/>
          </a:xfrm>
          <a:prstGeom prst="rect">
            <a:avLst/>
          </a:prstGeom>
        </p:spPr>
        <p:txBody>
          <a:bodyPr vert="eaVert" lIns="86082" tIns="43087" rIns="86082" bIns="4308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903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701" y="275334"/>
            <a:ext cx="2057700" cy="5850433"/>
          </a:xfrm>
          <a:prstGeom prst="rect">
            <a:avLst/>
          </a:prstGeom>
        </p:spPr>
        <p:txBody>
          <a:bodyPr vert="eaVert" lIns="86082" tIns="43087" rIns="86082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603" y="275334"/>
            <a:ext cx="6028912" cy="5850433"/>
          </a:xfrm>
          <a:prstGeom prst="rect">
            <a:avLst/>
          </a:prstGeom>
        </p:spPr>
        <p:txBody>
          <a:bodyPr vert="eaVert" lIns="86082" tIns="43087" rIns="86082" bIns="4308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806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6599" y="275334"/>
            <a:ext cx="8230802" cy="5850433"/>
          </a:xfrm>
          <a:prstGeom prst="rect">
            <a:avLst/>
          </a:prstGeom>
        </p:spPr>
        <p:txBody>
          <a:bodyPr lIns="86082" tIns="43087" rIns="86082" bIns="4308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563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410" y="2129731"/>
            <a:ext cx="7771198" cy="1470422"/>
          </a:xfrm>
          <a:prstGeom prst="rect">
            <a:avLst/>
          </a:prstGeom>
        </p:spPr>
        <p:txBody>
          <a:bodyPr lIns="86064" tIns="43087" rIns="86064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370" y="3885973"/>
            <a:ext cx="6401401" cy="1753195"/>
          </a:xfrm>
          <a:prstGeom prst="rect">
            <a:avLst/>
          </a:prstGeom>
        </p:spPr>
        <p:txBody>
          <a:bodyPr lIns="86064" tIns="43087" rIns="86064" bIns="43087"/>
          <a:lstStyle>
            <a:lvl1pPr marL="0" indent="0" algn="ctr">
              <a:buNone/>
              <a:defRPr/>
            </a:lvl1pPr>
            <a:lvl2pPr marL="430289" indent="0" algn="ctr">
              <a:buNone/>
              <a:defRPr/>
            </a:lvl2pPr>
            <a:lvl3pPr marL="860586" indent="0" algn="ctr">
              <a:buNone/>
              <a:defRPr/>
            </a:lvl3pPr>
            <a:lvl4pPr marL="1290846" indent="0" algn="ctr">
              <a:buNone/>
              <a:defRPr/>
            </a:lvl4pPr>
            <a:lvl5pPr marL="1721141" indent="0" algn="ctr">
              <a:buNone/>
              <a:defRPr/>
            </a:lvl5pPr>
            <a:lvl6pPr marL="2151412" indent="0" algn="ctr">
              <a:buNone/>
              <a:defRPr/>
            </a:lvl6pPr>
            <a:lvl7pPr marL="2581692" indent="0" algn="ctr">
              <a:buNone/>
              <a:defRPr/>
            </a:lvl7pPr>
            <a:lvl8pPr marL="3011972" indent="0" algn="ctr">
              <a:buNone/>
              <a:defRPr/>
            </a:lvl8pPr>
            <a:lvl9pPr marL="344226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5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6016" tIns="43087" rIns="86016" bIns="43087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605" y="1534519"/>
            <a:ext cx="4040302" cy="639961"/>
          </a:xfrm>
          <a:prstGeom prst="rect">
            <a:avLst/>
          </a:prstGeom>
        </p:spPr>
        <p:txBody>
          <a:bodyPr lIns="86016" tIns="43087" rIns="86016" bIns="43087" anchor="b"/>
          <a:lstStyle>
            <a:lvl1pPr marL="0" indent="0">
              <a:buNone/>
              <a:defRPr sz="2300" b="1"/>
            </a:lvl1pPr>
            <a:lvl2pPr marL="430044" indent="0">
              <a:buNone/>
              <a:defRPr sz="1900" b="1"/>
            </a:lvl2pPr>
            <a:lvl3pPr marL="860095" indent="0">
              <a:buNone/>
              <a:defRPr sz="1700" b="1"/>
            </a:lvl3pPr>
            <a:lvl4pPr marL="1290096" indent="0">
              <a:buNone/>
              <a:defRPr sz="1500" b="1"/>
            </a:lvl4pPr>
            <a:lvl5pPr marL="1720147" indent="0">
              <a:buNone/>
              <a:defRPr sz="1500" b="1"/>
            </a:lvl5pPr>
            <a:lvl6pPr marL="2150164" indent="0">
              <a:buNone/>
              <a:defRPr sz="1500" b="1"/>
            </a:lvl6pPr>
            <a:lvl7pPr marL="2580193" indent="0">
              <a:buNone/>
              <a:defRPr sz="1500" b="1"/>
            </a:lvl7pPr>
            <a:lvl8pPr marL="3010224" indent="0">
              <a:buNone/>
              <a:defRPr sz="1500" b="1"/>
            </a:lvl8pPr>
            <a:lvl9pPr marL="3440275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605" y="2174380"/>
            <a:ext cx="4040302" cy="3951386"/>
          </a:xfrm>
          <a:prstGeom prst="rect">
            <a:avLst/>
          </a:prstGeom>
        </p:spPr>
        <p:txBody>
          <a:bodyPr lIns="86016" tIns="43087" rIns="86016" bIns="43087"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97" y="1534519"/>
            <a:ext cx="4041804" cy="639961"/>
          </a:xfrm>
          <a:prstGeom prst="rect">
            <a:avLst/>
          </a:prstGeom>
        </p:spPr>
        <p:txBody>
          <a:bodyPr lIns="86016" tIns="43087" rIns="86016" bIns="43087" anchor="b"/>
          <a:lstStyle>
            <a:lvl1pPr marL="0" indent="0">
              <a:buNone/>
              <a:defRPr sz="2300" b="1"/>
            </a:lvl1pPr>
            <a:lvl2pPr marL="430044" indent="0">
              <a:buNone/>
              <a:defRPr sz="1900" b="1"/>
            </a:lvl2pPr>
            <a:lvl3pPr marL="860095" indent="0">
              <a:buNone/>
              <a:defRPr sz="1700" b="1"/>
            </a:lvl3pPr>
            <a:lvl4pPr marL="1290096" indent="0">
              <a:buNone/>
              <a:defRPr sz="1500" b="1"/>
            </a:lvl4pPr>
            <a:lvl5pPr marL="1720147" indent="0">
              <a:buNone/>
              <a:defRPr sz="1500" b="1"/>
            </a:lvl5pPr>
            <a:lvl6pPr marL="2150164" indent="0">
              <a:buNone/>
              <a:defRPr sz="1500" b="1"/>
            </a:lvl6pPr>
            <a:lvl7pPr marL="2580193" indent="0">
              <a:buNone/>
              <a:defRPr sz="1500" b="1"/>
            </a:lvl7pPr>
            <a:lvl8pPr marL="3010224" indent="0">
              <a:buNone/>
              <a:defRPr sz="1500" b="1"/>
            </a:lvl8pPr>
            <a:lvl9pPr marL="3440275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597" y="2174380"/>
            <a:ext cx="4041804" cy="3951386"/>
          </a:xfrm>
          <a:prstGeom prst="rect">
            <a:avLst/>
          </a:prstGeom>
        </p:spPr>
        <p:txBody>
          <a:bodyPr lIns="86016" tIns="43087" rIns="86016" bIns="43087"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502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6064" tIns="43087" rIns="86064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99" y="1599973"/>
            <a:ext cx="8230802" cy="4525863"/>
          </a:xfrm>
          <a:prstGeom prst="rect">
            <a:avLst/>
          </a:prstGeom>
        </p:spPr>
        <p:txBody>
          <a:bodyPr lIns="86064" tIns="43087" rIns="86064" bIns="4308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90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49" y="4406801"/>
            <a:ext cx="7772700" cy="1361777"/>
          </a:xfrm>
          <a:prstGeom prst="rect">
            <a:avLst/>
          </a:prstGeom>
        </p:spPr>
        <p:txBody>
          <a:bodyPr lIns="86064" tIns="43087" rIns="86064" bIns="43087" anchor="t"/>
          <a:lstStyle>
            <a:lvl1pPr algn="l">
              <a:defRPr sz="3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49" y="2906613"/>
            <a:ext cx="7772700" cy="1500188"/>
          </a:xfrm>
          <a:prstGeom prst="rect">
            <a:avLst/>
          </a:prstGeom>
        </p:spPr>
        <p:txBody>
          <a:bodyPr lIns="86064" tIns="43087" rIns="86064" bIns="43087" anchor="b"/>
          <a:lstStyle>
            <a:lvl1pPr marL="0" indent="0">
              <a:buNone/>
              <a:defRPr sz="1900"/>
            </a:lvl1pPr>
            <a:lvl2pPr marL="430289" indent="0">
              <a:buNone/>
              <a:defRPr sz="1700"/>
            </a:lvl2pPr>
            <a:lvl3pPr marL="860586" indent="0">
              <a:buNone/>
              <a:defRPr sz="1500"/>
            </a:lvl3pPr>
            <a:lvl4pPr marL="1290846" indent="0">
              <a:buNone/>
              <a:defRPr sz="1300"/>
            </a:lvl4pPr>
            <a:lvl5pPr marL="1721141" indent="0">
              <a:buNone/>
              <a:defRPr sz="1300"/>
            </a:lvl5pPr>
            <a:lvl6pPr marL="2151412" indent="0">
              <a:buNone/>
              <a:defRPr sz="1300"/>
            </a:lvl6pPr>
            <a:lvl7pPr marL="2581692" indent="0">
              <a:buNone/>
              <a:defRPr sz="1300"/>
            </a:lvl7pPr>
            <a:lvl8pPr marL="3011972" indent="0">
              <a:buNone/>
              <a:defRPr sz="1300"/>
            </a:lvl8pPr>
            <a:lvl9pPr marL="344226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50853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6064" tIns="43087" rIns="86064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599" y="1599973"/>
            <a:ext cx="4043306" cy="4525863"/>
          </a:xfrm>
          <a:prstGeom prst="rect">
            <a:avLst/>
          </a:prstGeom>
        </p:spPr>
        <p:txBody>
          <a:bodyPr lIns="86064" tIns="43087" rIns="86064" bIns="43087"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95" y="1599973"/>
            <a:ext cx="4043306" cy="4525863"/>
          </a:xfrm>
          <a:prstGeom prst="rect">
            <a:avLst/>
          </a:prstGeom>
        </p:spPr>
        <p:txBody>
          <a:bodyPr lIns="86064" tIns="43087" rIns="86064" bIns="43087"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783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6064" tIns="43087" rIns="86064" bIns="43087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605" y="1534489"/>
            <a:ext cx="4040302" cy="639961"/>
          </a:xfrm>
          <a:prstGeom prst="rect">
            <a:avLst/>
          </a:prstGeom>
        </p:spPr>
        <p:txBody>
          <a:bodyPr lIns="86064" tIns="43087" rIns="86064" bIns="43087" anchor="b"/>
          <a:lstStyle>
            <a:lvl1pPr marL="0" indent="0">
              <a:buNone/>
              <a:defRPr sz="2300" b="1"/>
            </a:lvl1pPr>
            <a:lvl2pPr marL="430289" indent="0">
              <a:buNone/>
              <a:defRPr sz="1900" b="1"/>
            </a:lvl2pPr>
            <a:lvl3pPr marL="860586" indent="0">
              <a:buNone/>
              <a:defRPr sz="1700" b="1"/>
            </a:lvl3pPr>
            <a:lvl4pPr marL="1290846" indent="0">
              <a:buNone/>
              <a:defRPr sz="1500" b="1"/>
            </a:lvl4pPr>
            <a:lvl5pPr marL="1721141" indent="0">
              <a:buNone/>
              <a:defRPr sz="1500" b="1"/>
            </a:lvl5pPr>
            <a:lvl6pPr marL="2151412" indent="0">
              <a:buNone/>
              <a:defRPr sz="1500" b="1"/>
            </a:lvl6pPr>
            <a:lvl7pPr marL="2581692" indent="0">
              <a:buNone/>
              <a:defRPr sz="1500" b="1"/>
            </a:lvl7pPr>
            <a:lvl8pPr marL="3011972" indent="0">
              <a:buNone/>
              <a:defRPr sz="1500" b="1"/>
            </a:lvl8pPr>
            <a:lvl9pPr marL="344226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605" y="2174380"/>
            <a:ext cx="4040302" cy="3951386"/>
          </a:xfrm>
          <a:prstGeom prst="rect">
            <a:avLst/>
          </a:prstGeom>
        </p:spPr>
        <p:txBody>
          <a:bodyPr lIns="86064" tIns="43087" rIns="86064" bIns="43087"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97" y="1534489"/>
            <a:ext cx="4041804" cy="639961"/>
          </a:xfrm>
          <a:prstGeom prst="rect">
            <a:avLst/>
          </a:prstGeom>
        </p:spPr>
        <p:txBody>
          <a:bodyPr lIns="86064" tIns="43087" rIns="86064" bIns="43087" anchor="b"/>
          <a:lstStyle>
            <a:lvl1pPr marL="0" indent="0">
              <a:buNone/>
              <a:defRPr sz="2300" b="1"/>
            </a:lvl1pPr>
            <a:lvl2pPr marL="430289" indent="0">
              <a:buNone/>
              <a:defRPr sz="1900" b="1"/>
            </a:lvl2pPr>
            <a:lvl3pPr marL="860586" indent="0">
              <a:buNone/>
              <a:defRPr sz="1700" b="1"/>
            </a:lvl3pPr>
            <a:lvl4pPr marL="1290846" indent="0">
              <a:buNone/>
              <a:defRPr sz="1500" b="1"/>
            </a:lvl4pPr>
            <a:lvl5pPr marL="1721141" indent="0">
              <a:buNone/>
              <a:defRPr sz="1500" b="1"/>
            </a:lvl5pPr>
            <a:lvl6pPr marL="2151412" indent="0">
              <a:buNone/>
              <a:defRPr sz="1500" b="1"/>
            </a:lvl6pPr>
            <a:lvl7pPr marL="2581692" indent="0">
              <a:buNone/>
              <a:defRPr sz="1500" b="1"/>
            </a:lvl7pPr>
            <a:lvl8pPr marL="3011972" indent="0">
              <a:buNone/>
              <a:defRPr sz="1500" b="1"/>
            </a:lvl8pPr>
            <a:lvl9pPr marL="344226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597" y="2174380"/>
            <a:ext cx="4041804" cy="3951386"/>
          </a:xfrm>
          <a:prstGeom prst="rect">
            <a:avLst/>
          </a:prstGeom>
        </p:spPr>
        <p:txBody>
          <a:bodyPr lIns="86064" tIns="43087" rIns="86064" bIns="43087"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808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6064" tIns="43087" rIns="86064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646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8572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69" y="272427"/>
            <a:ext cx="3008449" cy="1162347"/>
          </a:xfrm>
          <a:prstGeom prst="rect">
            <a:avLst/>
          </a:prstGeom>
        </p:spPr>
        <p:txBody>
          <a:bodyPr lIns="86064" tIns="43087" rIns="86064" bIns="43087"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691" y="272356"/>
            <a:ext cx="5112710" cy="5853410"/>
          </a:xfrm>
          <a:prstGeom prst="rect">
            <a:avLst/>
          </a:prstGeom>
        </p:spPr>
        <p:txBody>
          <a:bodyPr lIns="86064" tIns="43087" rIns="86064" bIns="43087"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669" y="1434768"/>
            <a:ext cx="3008449" cy="4691063"/>
          </a:xfrm>
          <a:prstGeom prst="rect">
            <a:avLst/>
          </a:prstGeom>
        </p:spPr>
        <p:txBody>
          <a:bodyPr lIns="86064" tIns="43087" rIns="86064" bIns="43087"/>
          <a:lstStyle>
            <a:lvl1pPr marL="0" indent="0">
              <a:buNone/>
              <a:defRPr sz="1300"/>
            </a:lvl1pPr>
            <a:lvl2pPr marL="430289" indent="0">
              <a:buNone/>
              <a:defRPr sz="1100"/>
            </a:lvl2pPr>
            <a:lvl3pPr marL="860586" indent="0">
              <a:buNone/>
              <a:defRPr sz="900"/>
            </a:lvl3pPr>
            <a:lvl4pPr marL="1290846" indent="0">
              <a:buNone/>
              <a:defRPr sz="800"/>
            </a:lvl4pPr>
            <a:lvl5pPr marL="1721141" indent="0">
              <a:buNone/>
              <a:defRPr sz="800"/>
            </a:lvl5pPr>
            <a:lvl6pPr marL="2151412" indent="0">
              <a:buNone/>
              <a:defRPr sz="800"/>
            </a:lvl6pPr>
            <a:lvl7pPr marL="2581692" indent="0">
              <a:buNone/>
              <a:defRPr sz="800"/>
            </a:lvl7pPr>
            <a:lvl8pPr marL="3011972" indent="0">
              <a:buNone/>
              <a:defRPr sz="800"/>
            </a:lvl8pPr>
            <a:lvl9pPr marL="344226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50809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52" y="4801195"/>
            <a:ext cx="5486700" cy="565547"/>
          </a:xfrm>
          <a:prstGeom prst="rect">
            <a:avLst/>
          </a:prstGeom>
        </p:spPr>
        <p:txBody>
          <a:bodyPr lIns="86064" tIns="43087" rIns="86064" bIns="43087"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52" y="613172"/>
            <a:ext cx="5486700" cy="4115098"/>
          </a:xfrm>
          <a:prstGeom prst="rect">
            <a:avLst/>
          </a:prstGeom>
        </p:spPr>
        <p:txBody>
          <a:bodyPr lIns="86064" tIns="43087" rIns="86064" bIns="43087"/>
          <a:lstStyle>
            <a:lvl1pPr marL="0" indent="0">
              <a:buNone/>
              <a:defRPr sz="3000"/>
            </a:lvl1pPr>
            <a:lvl2pPr marL="430289" indent="0">
              <a:buNone/>
              <a:defRPr sz="2600"/>
            </a:lvl2pPr>
            <a:lvl3pPr marL="860586" indent="0">
              <a:buNone/>
              <a:defRPr sz="2300"/>
            </a:lvl3pPr>
            <a:lvl4pPr marL="1290846" indent="0">
              <a:buNone/>
              <a:defRPr sz="1900"/>
            </a:lvl4pPr>
            <a:lvl5pPr marL="1721141" indent="0">
              <a:buNone/>
              <a:defRPr sz="1900"/>
            </a:lvl5pPr>
            <a:lvl6pPr marL="2151412" indent="0">
              <a:buNone/>
              <a:defRPr sz="1900"/>
            </a:lvl6pPr>
            <a:lvl7pPr marL="2581692" indent="0">
              <a:buNone/>
              <a:defRPr sz="1900"/>
            </a:lvl7pPr>
            <a:lvl8pPr marL="3011972" indent="0">
              <a:buNone/>
              <a:defRPr sz="1900"/>
            </a:lvl8pPr>
            <a:lvl9pPr marL="3442269" indent="0">
              <a:buNone/>
              <a:defRPr sz="19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52" y="5366750"/>
            <a:ext cx="5486700" cy="805161"/>
          </a:xfrm>
          <a:prstGeom prst="rect">
            <a:avLst/>
          </a:prstGeom>
        </p:spPr>
        <p:txBody>
          <a:bodyPr lIns="86064" tIns="43087" rIns="86064" bIns="43087"/>
          <a:lstStyle>
            <a:lvl1pPr marL="0" indent="0">
              <a:buNone/>
              <a:defRPr sz="1300"/>
            </a:lvl1pPr>
            <a:lvl2pPr marL="430289" indent="0">
              <a:buNone/>
              <a:defRPr sz="1100"/>
            </a:lvl2pPr>
            <a:lvl3pPr marL="860586" indent="0">
              <a:buNone/>
              <a:defRPr sz="900"/>
            </a:lvl3pPr>
            <a:lvl4pPr marL="1290846" indent="0">
              <a:buNone/>
              <a:defRPr sz="800"/>
            </a:lvl4pPr>
            <a:lvl5pPr marL="1721141" indent="0">
              <a:buNone/>
              <a:defRPr sz="800"/>
            </a:lvl5pPr>
            <a:lvl6pPr marL="2151412" indent="0">
              <a:buNone/>
              <a:defRPr sz="800"/>
            </a:lvl6pPr>
            <a:lvl7pPr marL="2581692" indent="0">
              <a:buNone/>
              <a:defRPr sz="800"/>
            </a:lvl7pPr>
            <a:lvl8pPr marL="3011972" indent="0">
              <a:buNone/>
              <a:defRPr sz="800"/>
            </a:lvl8pPr>
            <a:lvl9pPr marL="344226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75798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6064" tIns="43087" rIns="86064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599" y="1599973"/>
            <a:ext cx="8230802" cy="4525863"/>
          </a:xfrm>
          <a:prstGeom prst="rect">
            <a:avLst/>
          </a:prstGeom>
        </p:spPr>
        <p:txBody>
          <a:bodyPr vert="eaVert" lIns="86064" tIns="43087" rIns="86064" bIns="4308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82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701" y="275334"/>
            <a:ext cx="2057700" cy="5850433"/>
          </a:xfrm>
          <a:prstGeom prst="rect">
            <a:avLst/>
          </a:prstGeom>
        </p:spPr>
        <p:txBody>
          <a:bodyPr vert="eaVert" lIns="86064" tIns="43087" rIns="86064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603" y="275334"/>
            <a:ext cx="6028912" cy="5850433"/>
          </a:xfrm>
          <a:prstGeom prst="rect">
            <a:avLst/>
          </a:prstGeom>
        </p:spPr>
        <p:txBody>
          <a:bodyPr vert="eaVert" lIns="86064" tIns="43087" rIns="86064" bIns="4308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03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6016" tIns="43087" rIns="86016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761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6599" y="275334"/>
            <a:ext cx="8230802" cy="5850433"/>
          </a:xfrm>
          <a:prstGeom prst="rect">
            <a:avLst/>
          </a:prstGeom>
        </p:spPr>
        <p:txBody>
          <a:bodyPr lIns="86064" tIns="43087" rIns="86064" bIns="4308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140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410" y="2129731"/>
            <a:ext cx="7771198" cy="1470422"/>
          </a:xfrm>
          <a:prstGeom prst="rect">
            <a:avLst/>
          </a:prstGeom>
        </p:spPr>
        <p:txBody>
          <a:bodyPr lIns="86102" tIns="43087" rIns="86102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345" y="3885948"/>
            <a:ext cx="6401401" cy="1753195"/>
          </a:xfrm>
          <a:prstGeom prst="rect">
            <a:avLst/>
          </a:prstGeom>
        </p:spPr>
        <p:txBody>
          <a:bodyPr lIns="86102" tIns="43087" rIns="86102" bIns="43087"/>
          <a:lstStyle>
            <a:lvl1pPr marL="0" indent="0" algn="ctr">
              <a:buNone/>
              <a:defRPr/>
            </a:lvl1pPr>
            <a:lvl2pPr marL="430494" indent="0" algn="ctr">
              <a:buNone/>
              <a:defRPr/>
            </a:lvl2pPr>
            <a:lvl3pPr marL="860995" indent="0" algn="ctr">
              <a:buNone/>
              <a:defRPr/>
            </a:lvl3pPr>
            <a:lvl4pPr marL="1291471" indent="0" algn="ctr">
              <a:buNone/>
              <a:defRPr/>
            </a:lvl4pPr>
            <a:lvl5pPr marL="1721967" indent="0" algn="ctr">
              <a:buNone/>
              <a:defRPr/>
            </a:lvl5pPr>
            <a:lvl6pPr marL="2152453" indent="0" algn="ctr">
              <a:buNone/>
              <a:defRPr/>
            </a:lvl6pPr>
            <a:lvl7pPr marL="2582942" indent="0" algn="ctr">
              <a:buNone/>
              <a:defRPr/>
            </a:lvl7pPr>
            <a:lvl8pPr marL="3013430" indent="0" algn="ctr">
              <a:buNone/>
              <a:defRPr/>
            </a:lvl8pPr>
            <a:lvl9pPr marL="344393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208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6102" tIns="43087" rIns="86102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99" y="1599948"/>
            <a:ext cx="8230802" cy="4525863"/>
          </a:xfrm>
          <a:prstGeom prst="rect">
            <a:avLst/>
          </a:prstGeom>
        </p:spPr>
        <p:txBody>
          <a:bodyPr lIns="86102" tIns="43087" rIns="86102" bIns="4308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501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49" y="4406801"/>
            <a:ext cx="7772700" cy="1361777"/>
          </a:xfrm>
          <a:prstGeom prst="rect">
            <a:avLst/>
          </a:prstGeom>
        </p:spPr>
        <p:txBody>
          <a:bodyPr lIns="86102" tIns="43087" rIns="86102" bIns="43087" anchor="t"/>
          <a:lstStyle>
            <a:lvl1pPr algn="l">
              <a:defRPr sz="3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49" y="2906613"/>
            <a:ext cx="7772700" cy="1500188"/>
          </a:xfrm>
          <a:prstGeom prst="rect">
            <a:avLst/>
          </a:prstGeom>
        </p:spPr>
        <p:txBody>
          <a:bodyPr lIns="86102" tIns="43087" rIns="86102" bIns="43087" anchor="b"/>
          <a:lstStyle>
            <a:lvl1pPr marL="0" indent="0">
              <a:buNone/>
              <a:defRPr sz="1900"/>
            </a:lvl1pPr>
            <a:lvl2pPr marL="430494" indent="0">
              <a:buNone/>
              <a:defRPr sz="1700"/>
            </a:lvl2pPr>
            <a:lvl3pPr marL="860995" indent="0">
              <a:buNone/>
              <a:defRPr sz="1500"/>
            </a:lvl3pPr>
            <a:lvl4pPr marL="1291471" indent="0">
              <a:buNone/>
              <a:defRPr sz="1300"/>
            </a:lvl4pPr>
            <a:lvl5pPr marL="1721967" indent="0">
              <a:buNone/>
              <a:defRPr sz="1300"/>
            </a:lvl5pPr>
            <a:lvl6pPr marL="2152453" indent="0">
              <a:buNone/>
              <a:defRPr sz="1300"/>
            </a:lvl6pPr>
            <a:lvl7pPr marL="2582942" indent="0">
              <a:buNone/>
              <a:defRPr sz="1300"/>
            </a:lvl7pPr>
            <a:lvl8pPr marL="3013430" indent="0">
              <a:buNone/>
              <a:defRPr sz="1300"/>
            </a:lvl8pPr>
            <a:lvl9pPr marL="344393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58751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6102" tIns="43087" rIns="86102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599" y="1599948"/>
            <a:ext cx="4043306" cy="4525863"/>
          </a:xfrm>
          <a:prstGeom prst="rect">
            <a:avLst/>
          </a:prstGeom>
        </p:spPr>
        <p:txBody>
          <a:bodyPr lIns="86102" tIns="43087" rIns="86102" bIns="43087"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95" y="1599948"/>
            <a:ext cx="4043306" cy="4525863"/>
          </a:xfrm>
          <a:prstGeom prst="rect">
            <a:avLst/>
          </a:prstGeom>
        </p:spPr>
        <p:txBody>
          <a:bodyPr lIns="86102" tIns="43087" rIns="86102" bIns="43087"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911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6102" tIns="43087" rIns="86102" bIns="43087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605" y="1534464"/>
            <a:ext cx="4040302" cy="639961"/>
          </a:xfrm>
          <a:prstGeom prst="rect">
            <a:avLst/>
          </a:prstGeom>
        </p:spPr>
        <p:txBody>
          <a:bodyPr lIns="86102" tIns="43087" rIns="86102" bIns="43087" anchor="b"/>
          <a:lstStyle>
            <a:lvl1pPr marL="0" indent="0">
              <a:buNone/>
              <a:defRPr sz="2300" b="1"/>
            </a:lvl1pPr>
            <a:lvl2pPr marL="430494" indent="0">
              <a:buNone/>
              <a:defRPr sz="1900" b="1"/>
            </a:lvl2pPr>
            <a:lvl3pPr marL="860995" indent="0">
              <a:buNone/>
              <a:defRPr sz="1700" b="1"/>
            </a:lvl3pPr>
            <a:lvl4pPr marL="1291471" indent="0">
              <a:buNone/>
              <a:defRPr sz="1500" b="1"/>
            </a:lvl4pPr>
            <a:lvl5pPr marL="1721967" indent="0">
              <a:buNone/>
              <a:defRPr sz="1500" b="1"/>
            </a:lvl5pPr>
            <a:lvl6pPr marL="2152453" indent="0">
              <a:buNone/>
              <a:defRPr sz="1500" b="1"/>
            </a:lvl6pPr>
            <a:lvl7pPr marL="2582942" indent="0">
              <a:buNone/>
              <a:defRPr sz="1500" b="1"/>
            </a:lvl7pPr>
            <a:lvl8pPr marL="3013430" indent="0">
              <a:buNone/>
              <a:defRPr sz="1500" b="1"/>
            </a:lvl8pPr>
            <a:lvl9pPr marL="344393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605" y="2174380"/>
            <a:ext cx="4040302" cy="3951386"/>
          </a:xfrm>
          <a:prstGeom prst="rect">
            <a:avLst/>
          </a:prstGeom>
        </p:spPr>
        <p:txBody>
          <a:bodyPr lIns="86102" tIns="43087" rIns="86102" bIns="43087"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97" y="1534464"/>
            <a:ext cx="4041804" cy="639961"/>
          </a:xfrm>
          <a:prstGeom prst="rect">
            <a:avLst/>
          </a:prstGeom>
        </p:spPr>
        <p:txBody>
          <a:bodyPr lIns="86102" tIns="43087" rIns="86102" bIns="43087" anchor="b"/>
          <a:lstStyle>
            <a:lvl1pPr marL="0" indent="0">
              <a:buNone/>
              <a:defRPr sz="2300" b="1"/>
            </a:lvl1pPr>
            <a:lvl2pPr marL="430494" indent="0">
              <a:buNone/>
              <a:defRPr sz="1900" b="1"/>
            </a:lvl2pPr>
            <a:lvl3pPr marL="860995" indent="0">
              <a:buNone/>
              <a:defRPr sz="1700" b="1"/>
            </a:lvl3pPr>
            <a:lvl4pPr marL="1291471" indent="0">
              <a:buNone/>
              <a:defRPr sz="1500" b="1"/>
            </a:lvl4pPr>
            <a:lvl5pPr marL="1721967" indent="0">
              <a:buNone/>
              <a:defRPr sz="1500" b="1"/>
            </a:lvl5pPr>
            <a:lvl6pPr marL="2152453" indent="0">
              <a:buNone/>
              <a:defRPr sz="1500" b="1"/>
            </a:lvl6pPr>
            <a:lvl7pPr marL="2582942" indent="0">
              <a:buNone/>
              <a:defRPr sz="1500" b="1"/>
            </a:lvl7pPr>
            <a:lvl8pPr marL="3013430" indent="0">
              <a:buNone/>
              <a:defRPr sz="1500" b="1"/>
            </a:lvl8pPr>
            <a:lvl9pPr marL="344393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597" y="2174380"/>
            <a:ext cx="4041804" cy="3951386"/>
          </a:xfrm>
          <a:prstGeom prst="rect">
            <a:avLst/>
          </a:prstGeom>
        </p:spPr>
        <p:txBody>
          <a:bodyPr lIns="86102" tIns="43087" rIns="86102" bIns="43087"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763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6102" tIns="43087" rIns="86102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974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5447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44" y="272402"/>
            <a:ext cx="3008449" cy="1162347"/>
          </a:xfrm>
          <a:prstGeom prst="rect">
            <a:avLst/>
          </a:prstGeom>
        </p:spPr>
        <p:txBody>
          <a:bodyPr lIns="86102" tIns="43087" rIns="86102" bIns="43087"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691" y="272356"/>
            <a:ext cx="5112710" cy="5853410"/>
          </a:xfrm>
          <a:prstGeom prst="rect">
            <a:avLst/>
          </a:prstGeom>
        </p:spPr>
        <p:txBody>
          <a:bodyPr lIns="86102" tIns="43087" rIns="86102" bIns="43087"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644" y="1434748"/>
            <a:ext cx="3008449" cy="4691063"/>
          </a:xfrm>
          <a:prstGeom prst="rect">
            <a:avLst/>
          </a:prstGeom>
        </p:spPr>
        <p:txBody>
          <a:bodyPr lIns="86102" tIns="43087" rIns="86102" bIns="43087"/>
          <a:lstStyle>
            <a:lvl1pPr marL="0" indent="0">
              <a:buNone/>
              <a:defRPr sz="1300"/>
            </a:lvl1pPr>
            <a:lvl2pPr marL="430494" indent="0">
              <a:buNone/>
              <a:defRPr sz="1100"/>
            </a:lvl2pPr>
            <a:lvl3pPr marL="860995" indent="0">
              <a:buNone/>
              <a:defRPr sz="900"/>
            </a:lvl3pPr>
            <a:lvl4pPr marL="1291471" indent="0">
              <a:buNone/>
              <a:defRPr sz="800"/>
            </a:lvl4pPr>
            <a:lvl5pPr marL="1721967" indent="0">
              <a:buNone/>
              <a:defRPr sz="800"/>
            </a:lvl5pPr>
            <a:lvl6pPr marL="2152453" indent="0">
              <a:buNone/>
              <a:defRPr sz="800"/>
            </a:lvl6pPr>
            <a:lvl7pPr marL="2582942" indent="0">
              <a:buNone/>
              <a:defRPr sz="800"/>
            </a:lvl7pPr>
            <a:lvl8pPr marL="3013430" indent="0">
              <a:buNone/>
              <a:defRPr sz="800"/>
            </a:lvl8pPr>
            <a:lvl9pPr marL="344393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31248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52" y="4801195"/>
            <a:ext cx="5486700" cy="565547"/>
          </a:xfrm>
          <a:prstGeom prst="rect">
            <a:avLst/>
          </a:prstGeom>
        </p:spPr>
        <p:txBody>
          <a:bodyPr lIns="86102" tIns="43087" rIns="86102" bIns="43087"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52" y="613172"/>
            <a:ext cx="5486700" cy="4115098"/>
          </a:xfrm>
          <a:prstGeom prst="rect">
            <a:avLst/>
          </a:prstGeom>
        </p:spPr>
        <p:txBody>
          <a:bodyPr lIns="86102" tIns="43087" rIns="86102" bIns="43087"/>
          <a:lstStyle>
            <a:lvl1pPr marL="0" indent="0">
              <a:buNone/>
              <a:defRPr sz="3000"/>
            </a:lvl1pPr>
            <a:lvl2pPr marL="430494" indent="0">
              <a:buNone/>
              <a:defRPr sz="2600"/>
            </a:lvl2pPr>
            <a:lvl3pPr marL="860995" indent="0">
              <a:buNone/>
              <a:defRPr sz="2300"/>
            </a:lvl3pPr>
            <a:lvl4pPr marL="1291471" indent="0">
              <a:buNone/>
              <a:defRPr sz="1900"/>
            </a:lvl4pPr>
            <a:lvl5pPr marL="1721967" indent="0">
              <a:buNone/>
              <a:defRPr sz="1900"/>
            </a:lvl5pPr>
            <a:lvl6pPr marL="2152453" indent="0">
              <a:buNone/>
              <a:defRPr sz="1900"/>
            </a:lvl6pPr>
            <a:lvl7pPr marL="2582942" indent="0">
              <a:buNone/>
              <a:defRPr sz="1900"/>
            </a:lvl7pPr>
            <a:lvl8pPr marL="3013430" indent="0">
              <a:buNone/>
              <a:defRPr sz="1900"/>
            </a:lvl8pPr>
            <a:lvl9pPr marL="3443930" indent="0">
              <a:buNone/>
              <a:defRPr sz="19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52" y="5366750"/>
            <a:ext cx="5486700" cy="805161"/>
          </a:xfrm>
          <a:prstGeom prst="rect">
            <a:avLst/>
          </a:prstGeom>
        </p:spPr>
        <p:txBody>
          <a:bodyPr lIns="86102" tIns="43087" rIns="86102" bIns="43087"/>
          <a:lstStyle>
            <a:lvl1pPr marL="0" indent="0">
              <a:buNone/>
              <a:defRPr sz="1300"/>
            </a:lvl1pPr>
            <a:lvl2pPr marL="430494" indent="0">
              <a:buNone/>
              <a:defRPr sz="1100"/>
            </a:lvl2pPr>
            <a:lvl3pPr marL="860995" indent="0">
              <a:buNone/>
              <a:defRPr sz="900"/>
            </a:lvl3pPr>
            <a:lvl4pPr marL="1291471" indent="0">
              <a:buNone/>
              <a:defRPr sz="800"/>
            </a:lvl4pPr>
            <a:lvl5pPr marL="1721967" indent="0">
              <a:buNone/>
              <a:defRPr sz="800"/>
            </a:lvl5pPr>
            <a:lvl6pPr marL="2152453" indent="0">
              <a:buNone/>
              <a:defRPr sz="800"/>
            </a:lvl6pPr>
            <a:lvl7pPr marL="2582942" indent="0">
              <a:buNone/>
              <a:defRPr sz="800"/>
            </a:lvl7pPr>
            <a:lvl8pPr marL="3013430" indent="0">
              <a:buNone/>
              <a:defRPr sz="800"/>
            </a:lvl8pPr>
            <a:lvl9pPr marL="344393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937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3269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6102" tIns="43087" rIns="86102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599" y="1599948"/>
            <a:ext cx="8230802" cy="4525863"/>
          </a:xfrm>
          <a:prstGeom prst="rect">
            <a:avLst/>
          </a:prstGeom>
        </p:spPr>
        <p:txBody>
          <a:bodyPr vert="eaVert" lIns="86102" tIns="43087" rIns="86102" bIns="4308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320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701" y="275334"/>
            <a:ext cx="2057700" cy="5850433"/>
          </a:xfrm>
          <a:prstGeom prst="rect">
            <a:avLst/>
          </a:prstGeom>
        </p:spPr>
        <p:txBody>
          <a:bodyPr vert="eaVert" lIns="86102" tIns="43087" rIns="86102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603" y="275334"/>
            <a:ext cx="6028912" cy="5850433"/>
          </a:xfrm>
          <a:prstGeom prst="rect">
            <a:avLst/>
          </a:prstGeom>
        </p:spPr>
        <p:txBody>
          <a:bodyPr vert="eaVert" lIns="86102" tIns="43087" rIns="86102" bIns="4308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679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6599" y="275334"/>
            <a:ext cx="8230802" cy="5850433"/>
          </a:xfrm>
          <a:prstGeom prst="rect">
            <a:avLst/>
          </a:prstGeom>
        </p:spPr>
        <p:txBody>
          <a:bodyPr lIns="86102" tIns="43087" rIns="86102" bIns="4308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354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410" y="2129731"/>
            <a:ext cx="7771198" cy="1470422"/>
          </a:xfrm>
          <a:prstGeom prst="rect">
            <a:avLst/>
          </a:prstGeom>
        </p:spPr>
        <p:txBody>
          <a:bodyPr lIns="86125" tIns="43087" rIns="86125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331" y="3885934"/>
            <a:ext cx="6401401" cy="1753195"/>
          </a:xfrm>
          <a:prstGeom prst="rect">
            <a:avLst/>
          </a:prstGeom>
        </p:spPr>
        <p:txBody>
          <a:bodyPr lIns="86125" tIns="43087" rIns="86125" bIns="43087"/>
          <a:lstStyle>
            <a:lvl1pPr marL="0" indent="0" algn="ctr">
              <a:buNone/>
              <a:defRPr/>
            </a:lvl1pPr>
            <a:lvl2pPr marL="430608" indent="0" algn="ctr">
              <a:buNone/>
              <a:defRPr/>
            </a:lvl2pPr>
            <a:lvl3pPr marL="861224" indent="0" algn="ctr">
              <a:buNone/>
              <a:defRPr/>
            </a:lvl3pPr>
            <a:lvl4pPr marL="1291821" indent="0" algn="ctr">
              <a:buNone/>
              <a:defRPr/>
            </a:lvl4pPr>
            <a:lvl5pPr marL="1722433" indent="0" algn="ctr">
              <a:buNone/>
              <a:defRPr/>
            </a:lvl5pPr>
            <a:lvl6pPr marL="2153036" indent="0" algn="ctr">
              <a:buNone/>
              <a:defRPr/>
            </a:lvl6pPr>
            <a:lvl7pPr marL="2583642" indent="0" algn="ctr">
              <a:buNone/>
              <a:defRPr/>
            </a:lvl7pPr>
            <a:lvl8pPr marL="3014247" indent="0" algn="ctr">
              <a:buNone/>
              <a:defRPr/>
            </a:lvl8pPr>
            <a:lvl9pPr marL="344486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555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6125" tIns="43087" rIns="86125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99" y="1599934"/>
            <a:ext cx="8230802" cy="4525863"/>
          </a:xfrm>
          <a:prstGeom prst="rect">
            <a:avLst/>
          </a:prstGeom>
        </p:spPr>
        <p:txBody>
          <a:bodyPr lIns="86125" tIns="43087" rIns="86125" bIns="4308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885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49" y="4406801"/>
            <a:ext cx="7772700" cy="1361777"/>
          </a:xfrm>
          <a:prstGeom prst="rect">
            <a:avLst/>
          </a:prstGeom>
        </p:spPr>
        <p:txBody>
          <a:bodyPr lIns="86125" tIns="43087" rIns="86125" bIns="43087" anchor="t"/>
          <a:lstStyle>
            <a:lvl1pPr algn="l">
              <a:defRPr sz="3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49" y="2906613"/>
            <a:ext cx="7772700" cy="1500188"/>
          </a:xfrm>
          <a:prstGeom prst="rect">
            <a:avLst/>
          </a:prstGeom>
        </p:spPr>
        <p:txBody>
          <a:bodyPr lIns="86125" tIns="43087" rIns="86125" bIns="43087" anchor="b"/>
          <a:lstStyle>
            <a:lvl1pPr marL="0" indent="0">
              <a:buNone/>
              <a:defRPr sz="1900"/>
            </a:lvl1pPr>
            <a:lvl2pPr marL="430608" indent="0">
              <a:buNone/>
              <a:defRPr sz="1700"/>
            </a:lvl2pPr>
            <a:lvl3pPr marL="861224" indent="0">
              <a:buNone/>
              <a:defRPr sz="1500"/>
            </a:lvl3pPr>
            <a:lvl4pPr marL="1291821" indent="0">
              <a:buNone/>
              <a:defRPr sz="1300"/>
            </a:lvl4pPr>
            <a:lvl5pPr marL="1722433" indent="0">
              <a:buNone/>
              <a:defRPr sz="1300"/>
            </a:lvl5pPr>
            <a:lvl6pPr marL="2153036" indent="0">
              <a:buNone/>
              <a:defRPr sz="1300"/>
            </a:lvl6pPr>
            <a:lvl7pPr marL="2583642" indent="0">
              <a:buNone/>
              <a:defRPr sz="1300"/>
            </a:lvl7pPr>
            <a:lvl8pPr marL="3014247" indent="0">
              <a:buNone/>
              <a:defRPr sz="1300"/>
            </a:lvl8pPr>
            <a:lvl9pPr marL="3444861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79181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6125" tIns="43087" rIns="86125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599" y="1599934"/>
            <a:ext cx="4043306" cy="4525863"/>
          </a:xfrm>
          <a:prstGeom prst="rect">
            <a:avLst/>
          </a:prstGeom>
        </p:spPr>
        <p:txBody>
          <a:bodyPr lIns="86125" tIns="43087" rIns="86125" bIns="43087"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95" y="1599934"/>
            <a:ext cx="4043306" cy="4525863"/>
          </a:xfrm>
          <a:prstGeom prst="rect">
            <a:avLst/>
          </a:prstGeom>
        </p:spPr>
        <p:txBody>
          <a:bodyPr lIns="86125" tIns="43087" rIns="86125" bIns="43087"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741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6125" tIns="43087" rIns="86125" bIns="43087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605" y="1534450"/>
            <a:ext cx="4040302" cy="639961"/>
          </a:xfrm>
          <a:prstGeom prst="rect">
            <a:avLst/>
          </a:prstGeom>
        </p:spPr>
        <p:txBody>
          <a:bodyPr lIns="86125" tIns="43087" rIns="86125" bIns="43087" anchor="b"/>
          <a:lstStyle>
            <a:lvl1pPr marL="0" indent="0">
              <a:buNone/>
              <a:defRPr sz="2300" b="1"/>
            </a:lvl1pPr>
            <a:lvl2pPr marL="430608" indent="0">
              <a:buNone/>
              <a:defRPr sz="1900" b="1"/>
            </a:lvl2pPr>
            <a:lvl3pPr marL="861224" indent="0">
              <a:buNone/>
              <a:defRPr sz="1700" b="1"/>
            </a:lvl3pPr>
            <a:lvl4pPr marL="1291821" indent="0">
              <a:buNone/>
              <a:defRPr sz="1500" b="1"/>
            </a:lvl4pPr>
            <a:lvl5pPr marL="1722433" indent="0">
              <a:buNone/>
              <a:defRPr sz="1500" b="1"/>
            </a:lvl5pPr>
            <a:lvl6pPr marL="2153036" indent="0">
              <a:buNone/>
              <a:defRPr sz="1500" b="1"/>
            </a:lvl6pPr>
            <a:lvl7pPr marL="2583642" indent="0">
              <a:buNone/>
              <a:defRPr sz="1500" b="1"/>
            </a:lvl7pPr>
            <a:lvl8pPr marL="3014247" indent="0">
              <a:buNone/>
              <a:defRPr sz="1500" b="1"/>
            </a:lvl8pPr>
            <a:lvl9pPr marL="3444861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605" y="2174380"/>
            <a:ext cx="4040302" cy="3951386"/>
          </a:xfrm>
          <a:prstGeom prst="rect">
            <a:avLst/>
          </a:prstGeom>
        </p:spPr>
        <p:txBody>
          <a:bodyPr lIns="86125" tIns="43087" rIns="86125" bIns="43087"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97" y="1534450"/>
            <a:ext cx="4041804" cy="639961"/>
          </a:xfrm>
          <a:prstGeom prst="rect">
            <a:avLst/>
          </a:prstGeom>
        </p:spPr>
        <p:txBody>
          <a:bodyPr lIns="86125" tIns="43087" rIns="86125" bIns="43087" anchor="b"/>
          <a:lstStyle>
            <a:lvl1pPr marL="0" indent="0">
              <a:buNone/>
              <a:defRPr sz="2300" b="1"/>
            </a:lvl1pPr>
            <a:lvl2pPr marL="430608" indent="0">
              <a:buNone/>
              <a:defRPr sz="1900" b="1"/>
            </a:lvl2pPr>
            <a:lvl3pPr marL="861224" indent="0">
              <a:buNone/>
              <a:defRPr sz="1700" b="1"/>
            </a:lvl3pPr>
            <a:lvl4pPr marL="1291821" indent="0">
              <a:buNone/>
              <a:defRPr sz="1500" b="1"/>
            </a:lvl4pPr>
            <a:lvl5pPr marL="1722433" indent="0">
              <a:buNone/>
              <a:defRPr sz="1500" b="1"/>
            </a:lvl5pPr>
            <a:lvl6pPr marL="2153036" indent="0">
              <a:buNone/>
              <a:defRPr sz="1500" b="1"/>
            </a:lvl6pPr>
            <a:lvl7pPr marL="2583642" indent="0">
              <a:buNone/>
              <a:defRPr sz="1500" b="1"/>
            </a:lvl7pPr>
            <a:lvl8pPr marL="3014247" indent="0">
              <a:buNone/>
              <a:defRPr sz="1500" b="1"/>
            </a:lvl8pPr>
            <a:lvl9pPr marL="3444861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597" y="2174380"/>
            <a:ext cx="4041804" cy="3951386"/>
          </a:xfrm>
          <a:prstGeom prst="rect">
            <a:avLst/>
          </a:prstGeom>
        </p:spPr>
        <p:txBody>
          <a:bodyPr lIns="86125" tIns="43087" rIns="86125" bIns="43087"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075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6125" tIns="43087" rIns="86125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33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3768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99" y="272457"/>
            <a:ext cx="3008449" cy="1162347"/>
          </a:xfrm>
          <a:prstGeom prst="rect">
            <a:avLst/>
          </a:prstGeom>
        </p:spPr>
        <p:txBody>
          <a:bodyPr lIns="86016" tIns="43087" rIns="86016" bIns="43087"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691" y="272356"/>
            <a:ext cx="5112710" cy="5853410"/>
          </a:xfrm>
          <a:prstGeom prst="rect">
            <a:avLst/>
          </a:prstGeom>
        </p:spPr>
        <p:txBody>
          <a:bodyPr lIns="86016" tIns="43087" rIns="86016" bIns="43087"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699" y="1434768"/>
            <a:ext cx="3008449" cy="4691063"/>
          </a:xfrm>
          <a:prstGeom prst="rect">
            <a:avLst/>
          </a:prstGeom>
        </p:spPr>
        <p:txBody>
          <a:bodyPr lIns="86016" tIns="43087" rIns="86016" bIns="43087"/>
          <a:lstStyle>
            <a:lvl1pPr marL="0" indent="0">
              <a:buNone/>
              <a:defRPr sz="1300"/>
            </a:lvl1pPr>
            <a:lvl2pPr marL="430044" indent="0">
              <a:buNone/>
              <a:defRPr sz="1100"/>
            </a:lvl2pPr>
            <a:lvl3pPr marL="860095" indent="0">
              <a:buNone/>
              <a:defRPr sz="900"/>
            </a:lvl3pPr>
            <a:lvl4pPr marL="1290096" indent="0">
              <a:buNone/>
              <a:defRPr sz="800"/>
            </a:lvl4pPr>
            <a:lvl5pPr marL="1720147" indent="0">
              <a:buNone/>
              <a:defRPr sz="800"/>
            </a:lvl5pPr>
            <a:lvl6pPr marL="2150164" indent="0">
              <a:buNone/>
              <a:defRPr sz="800"/>
            </a:lvl6pPr>
            <a:lvl7pPr marL="2580193" indent="0">
              <a:buNone/>
              <a:defRPr sz="800"/>
            </a:lvl7pPr>
            <a:lvl8pPr marL="3010224" indent="0">
              <a:buNone/>
              <a:defRPr sz="800"/>
            </a:lvl8pPr>
            <a:lvl9pPr marL="344027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77935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30" y="272388"/>
            <a:ext cx="3008449" cy="1162347"/>
          </a:xfrm>
          <a:prstGeom prst="rect">
            <a:avLst/>
          </a:prstGeom>
        </p:spPr>
        <p:txBody>
          <a:bodyPr lIns="86125" tIns="43087" rIns="86125" bIns="43087"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691" y="272356"/>
            <a:ext cx="5112710" cy="5853410"/>
          </a:xfrm>
          <a:prstGeom prst="rect">
            <a:avLst/>
          </a:prstGeom>
        </p:spPr>
        <p:txBody>
          <a:bodyPr lIns="86125" tIns="43087" rIns="86125" bIns="43087"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630" y="1434734"/>
            <a:ext cx="3008449" cy="4691063"/>
          </a:xfrm>
          <a:prstGeom prst="rect">
            <a:avLst/>
          </a:prstGeom>
        </p:spPr>
        <p:txBody>
          <a:bodyPr lIns="86125" tIns="43087" rIns="86125" bIns="43087"/>
          <a:lstStyle>
            <a:lvl1pPr marL="0" indent="0">
              <a:buNone/>
              <a:defRPr sz="1300"/>
            </a:lvl1pPr>
            <a:lvl2pPr marL="430608" indent="0">
              <a:buNone/>
              <a:defRPr sz="1100"/>
            </a:lvl2pPr>
            <a:lvl3pPr marL="861224" indent="0">
              <a:buNone/>
              <a:defRPr sz="900"/>
            </a:lvl3pPr>
            <a:lvl4pPr marL="1291821" indent="0">
              <a:buNone/>
              <a:defRPr sz="800"/>
            </a:lvl4pPr>
            <a:lvl5pPr marL="1722433" indent="0">
              <a:buNone/>
              <a:defRPr sz="800"/>
            </a:lvl5pPr>
            <a:lvl6pPr marL="2153036" indent="0">
              <a:buNone/>
              <a:defRPr sz="800"/>
            </a:lvl6pPr>
            <a:lvl7pPr marL="2583642" indent="0">
              <a:buNone/>
              <a:defRPr sz="800"/>
            </a:lvl7pPr>
            <a:lvl8pPr marL="3014247" indent="0">
              <a:buNone/>
              <a:defRPr sz="800"/>
            </a:lvl8pPr>
            <a:lvl9pPr marL="344486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15144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52" y="4801195"/>
            <a:ext cx="5486700" cy="565547"/>
          </a:xfrm>
          <a:prstGeom prst="rect">
            <a:avLst/>
          </a:prstGeom>
        </p:spPr>
        <p:txBody>
          <a:bodyPr lIns="86125" tIns="43087" rIns="86125" bIns="43087"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52" y="613172"/>
            <a:ext cx="5486700" cy="4115098"/>
          </a:xfrm>
          <a:prstGeom prst="rect">
            <a:avLst/>
          </a:prstGeom>
        </p:spPr>
        <p:txBody>
          <a:bodyPr lIns="86125" tIns="43087" rIns="86125" bIns="43087"/>
          <a:lstStyle>
            <a:lvl1pPr marL="0" indent="0">
              <a:buNone/>
              <a:defRPr sz="3000"/>
            </a:lvl1pPr>
            <a:lvl2pPr marL="430608" indent="0">
              <a:buNone/>
              <a:defRPr sz="2600"/>
            </a:lvl2pPr>
            <a:lvl3pPr marL="861224" indent="0">
              <a:buNone/>
              <a:defRPr sz="2300"/>
            </a:lvl3pPr>
            <a:lvl4pPr marL="1291821" indent="0">
              <a:buNone/>
              <a:defRPr sz="1900"/>
            </a:lvl4pPr>
            <a:lvl5pPr marL="1722433" indent="0">
              <a:buNone/>
              <a:defRPr sz="1900"/>
            </a:lvl5pPr>
            <a:lvl6pPr marL="2153036" indent="0">
              <a:buNone/>
              <a:defRPr sz="1900"/>
            </a:lvl6pPr>
            <a:lvl7pPr marL="2583642" indent="0">
              <a:buNone/>
              <a:defRPr sz="1900"/>
            </a:lvl7pPr>
            <a:lvl8pPr marL="3014247" indent="0">
              <a:buNone/>
              <a:defRPr sz="1900"/>
            </a:lvl8pPr>
            <a:lvl9pPr marL="3444861" indent="0">
              <a:buNone/>
              <a:defRPr sz="19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52" y="5366750"/>
            <a:ext cx="5486700" cy="805161"/>
          </a:xfrm>
          <a:prstGeom prst="rect">
            <a:avLst/>
          </a:prstGeom>
        </p:spPr>
        <p:txBody>
          <a:bodyPr lIns="86125" tIns="43087" rIns="86125" bIns="43087"/>
          <a:lstStyle>
            <a:lvl1pPr marL="0" indent="0">
              <a:buNone/>
              <a:defRPr sz="1300"/>
            </a:lvl1pPr>
            <a:lvl2pPr marL="430608" indent="0">
              <a:buNone/>
              <a:defRPr sz="1100"/>
            </a:lvl2pPr>
            <a:lvl3pPr marL="861224" indent="0">
              <a:buNone/>
              <a:defRPr sz="900"/>
            </a:lvl3pPr>
            <a:lvl4pPr marL="1291821" indent="0">
              <a:buNone/>
              <a:defRPr sz="800"/>
            </a:lvl4pPr>
            <a:lvl5pPr marL="1722433" indent="0">
              <a:buNone/>
              <a:defRPr sz="800"/>
            </a:lvl5pPr>
            <a:lvl6pPr marL="2153036" indent="0">
              <a:buNone/>
              <a:defRPr sz="800"/>
            </a:lvl6pPr>
            <a:lvl7pPr marL="2583642" indent="0">
              <a:buNone/>
              <a:defRPr sz="800"/>
            </a:lvl7pPr>
            <a:lvl8pPr marL="3014247" indent="0">
              <a:buNone/>
              <a:defRPr sz="800"/>
            </a:lvl8pPr>
            <a:lvl9pPr marL="344486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573477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6125" tIns="43087" rIns="86125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599" y="1599934"/>
            <a:ext cx="8230802" cy="4525863"/>
          </a:xfrm>
          <a:prstGeom prst="rect">
            <a:avLst/>
          </a:prstGeom>
        </p:spPr>
        <p:txBody>
          <a:bodyPr vert="eaVert" lIns="86125" tIns="43087" rIns="86125" bIns="4308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549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701" y="275334"/>
            <a:ext cx="2057700" cy="5850433"/>
          </a:xfrm>
          <a:prstGeom prst="rect">
            <a:avLst/>
          </a:prstGeom>
        </p:spPr>
        <p:txBody>
          <a:bodyPr vert="eaVert" lIns="86125" tIns="43087" rIns="86125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603" y="275334"/>
            <a:ext cx="6028912" cy="5850433"/>
          </a:xfrm>
          <a:prstGeom prst="rect">
            <a:avLst/>
          </a:prstGeom>
        </p:spPr>
        <p:txBody>
          <a:bodyPr vert="eaVert" lIns="86125" tIns="43087" rIns="86125" bIns="4308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357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6599" y="275334"/>
            <a:ext cx="8230802" cy="5850433"/>
          </a:xfrm>
          <a:prstGeom prst="rect">
            <a:avLst/>
          </a:prstGeom>
        </p:spPr>
        <p:txBody>
          <a:bodyPr lIns="86125" tIns="43087" rIns="86125" bIns="4308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759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410" y="2129731"/>
            <a:ext cx="7771198" cy="1470422"/>
          </a:xfrm>
          <a:prstGeom prst="rect">
            <a:avLst/>
          </a:prstGeom>
        </p:spPr>
        <p:txBody>
          <a:bodyPr lIns="86148" tIns="43087" rIns="86148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316" y="3885919"/>
            <a:ext cx="6401401" cy="1753195"/>
          </a:xfrm>
          <a:prstGeom prst="rect">
            <a:avLst/>
          </a:prstGeom>
        </p:spPr>
        <p:txBody>
          <a:bodyPr lIns="86148" tIns="43087" rIns="86148" bIns="43087"/>
          <a:lstStyle>
            <a:lvl1pPr marL="0" indent="0" algn="ctr">
              <a:buNone/>
              <a:defRPr/>
            </a:lvl1pPr>
            <a:lvl2pPr marL="430731" indent="0" algn="ctr">
              <a:buNone/>
              <a:defRPr/>
            </a:lvl2pPr>
            <a:lvl3pPr marL="861470" indent="0" algn="ctr">
              <a:buNone/>
              <a:defRPr/>
            </a:lvl3pPr>
            <a:lvl4pPr marL="1292196" indent="0" algn="ctr">
              <a:buNone/>
              <a:defRPr/>
            </a:lvl4pPr>
            <a:lvl5pPr marL="1722928" indent="0" algn="ctr">
              <a:buNone/>
              <a:defRPr/>
            </a:lvl5pPr>
            <a:lvl6pPr marL="2153660" indent="0" algn="ctr">
              <a:buNone/>
              <a:defRPr/>
            </a:lvl6pPr>
            <a:lvl7pPr marL="2584392" indent="0" algn="ctr">
              <a:buNone/>
              <a:defRPr/>
            </a:lvl7pPr>
            <a:lvl8pPr marL="3015123" indent="0" algn="ctr">
              <a:buNone/>
              <a:defRPr/>
            </a:lvl8pPr>
            <a:lvl9pPr marL="344585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2870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6148" tIns="43087" rIns="86148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99" y="1599919"/>
            <a:ext cx="8230802" cy="4525863"/>
          </a:xfrm>
          <a:prstGeom prst="rect">
            <a:avLst/>
          </a:prstGeom>
        </p:spPr>
        <p:txBody>
          <a:bodyPr lIns="86148" tIns="43087" rIns="86148" bIns="4308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9020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49" y="4406801"/>
            <a:ext cx="7772700" cy="1361777"/>
          </a:xfrm>
          <a:prstGeom prst="rect">
            <a:avLst/>
          </a:prstGeom>
        </p:spPr>
        <p:txBody>
          <a:bodyPr lIns="86148" tIns="43087" rIns="86148" bIns="43087" anchor="t"/>
          <a:lstStyle>
            <a:lvl1pPr algn="l">
              <a:defRPr sz="3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49" y="2906613"/>
            <a:ext cx="7772700" cy="1500188"/>
          </a:xfrm>
          <a:prstGeom prst="rect">
            <a:avLst/>
          </a:prstGeom>
        </p:spPr>
        <p:txBody>
          <a:bodyPr lIns="86148" tIns="43087" rIns="86148" bIns="43087" anchor="b"/>
          <a:lstStyle>
            <a:lvl1pPr marL="0" indent="0">
              <a:buNone/>
              <a:defRPr sz="1900"/>
            </a:lvl1pPr>
            <a:lvl2pPr marL="430731" indent="0">
              <a:buNone/>
              <a:defRPr sz="1700"/>
            </a:lvl2pPr>
            <a:lvl3pPr marL="861470" indent="0">
              <a:buNone/>
              <a:defRPr sz="1500"/>
            </a:lvl3pPr>
            <a:lvl4pPr marL="1292196" indent="0">
              <a:buNone/>
              <a:defRPr sz="1300"/>
            </a:lvl4pPr>
            <a:lvl5pPr marL="1722928" indent="0">
              <a:buNone/>
              <a:defRPr sz="1300"/>
            </a:lvl5pPr>
            <a:lvl6pPr marL="2153660" indent="0">
              <a:buNone/>
              <a:defRPr sz="1300"/>
            </a:lvl6pPr>
            <a:lvl7pPr marL="2584392" indent="0">
              <a:buNone/>
              <a:defRPr sz="1300"/>
            </a:lvl7pPr>
            <a:lvl8pPr marL="3015123" indent="0">
              <a:buNone/>
              <a:defRPr sz="1300"/>
            </a:lvl8pPr>
            <a:lvl9pPr marL="3445858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195659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6148" tIns="43087" rIns="86148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599" y="1599919"/>
            <a:ext cx="4043306" cy="4525863"/>
          </a:xfrm>
          <a:prstGeom prst="rect">
            <a:avLst/>
          </a:prstGeom>
        </p:spPr>
        <p:txBody>
          <a:bodyPr lIns="86148" tIns="43087" rIns="86148" bIns="43087"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95" y="1599919"/>
            <a:ext cx="4043306" cy="4525863"/>
          </a:xfrm>
          <a:prstGeom prst="rect">
            <a:avLst/>
          </a:prstGeom>
        </p:spPr>
        <p:txBody>
          <a:bodyPr lIns="86148" tIns="43087" rIns="86148" bIns="43087"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6657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6148" tIns="43087" rIns="86148" bIns="43087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605" y="1534435"/>
            <a:ext cx="4040302" cy="639961"/>
          </a:xfrm>
          <a:prstGeom prst="rect">
            <a:avLst/>
          </a:prstGeom>
        </p:spPr>
        <p:txBody>
          <a:bodyPr lIns="86148" tIns="43087" rIns="86148" bIns="43087" anchor="b"/>
          <a:lstStyle>
            <a:lvl1pPr marL="0" indent="0">
              <a:buNone/>
              <a:defRPr sz="2300" b="1"/>
            </a:lvl1pPr>
            <a:lvl2pPr marL="430731" indent="0">
              <a:buNone/>
              <a:defRPr sz="1900" b="1"/>
            </a:lvl2pPr>
            <a:lvl3pPr marL="861470" indent="0">
              <a:buNone/>
              <a:defRPr sz="1700" b="1"/>
            </a:lvl3pPr>
            <a:lvl4pPr marL="1292196" indent="0">
              <a:buNone/>
              <a:defRPr sz="1500" b="1"/>
            </a:lvl4pPr>
            <a:lvl5pPr marL="1722928" indent="0">
              <a:buNone/>
              <a:defRPr sz="1500" b="1"/>
            </a:lvl5pPr>
            <a:lvl6pPr marL="2153660" indent="0">
              <a:buNone/>
              <a:defRPr sz="1500" b="1"/>
            </a:lvl6pPr>
            <a:lvl7pPr marL="2584392" indent="0">
              <a:buNone/>
              <a:defRPr sz="1500" b="1"/>
            </a:lvl7pPr>
            <a:lvl8pPr marL="3015123" indent="0">
              <a:buNone/>
              <a:defRPr sz="1500" b="1"/>
            </a:lvl8pPr>
            <a:lvl9pPr marL="3445858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605" y="2174380"/>
            <a:ext cx="4040302" cy="3951386"/>
          </a:xfrm>
          <a:prstGeom prst="rect">
            <a:avLst/>
          </a:prstGeom>
        </p:spPr>
        <p:txBody>
          <a:bodyPr lIns="86148" tIns="43087" rIns="86148" bIns="43087"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97" y="1534435"/>
            <a:ext cx="4041804" cy="639961"/>
          </a:xfrm>
          <a:prstGeom prst="rect">
            <a:avLst/>
          </a:prstGeom>
        </p:spPr>
        <p:txBody>
          <a:bodyPr lIns="86148" tIns="43087" rIns="86148" bIns="43087" anchor="b"/>
          <a:lstStyle>
            <a:lvl1pPr marL="0" indent="0">
              <a:buNone/>
              <a:defRPr sz="2300" b="1"/>
            </a:lvl1pPr>
            <a:lvl2pPr marL="430731" indent="0">
              <a:buNone/>
              <a:defRPr sz="1900" b="1"/>
            </a:lvl2pPr>
            <a:lvl3pPr marL="861470" indent="0">
              <a:buNone/>
              <a:defRPr sz="1700" b="1"/>
            </a:lvl3pPr>
            <a:lvl4pPr marL="1292196" indent="0">
              <a:buNone/>
              <a:defRPr sz="1500" b="1"/>
            </a:lvl4pPr>
            <a:lvl5pPr marL="1722928" indent="0">
              <a:buNone/>
              <a:defRPr sz="1500" b="1"/>
            </a:lvl5pPr>
            <a:lvl6pPr marL="2153660" indent="0">
              <a:buNone/>
              <a:defRPr sz="1500" b="1"/>
            </a:lvl6pPr>
            <a:lvl7pPr marL="2584392" indent="0">
              <a:buNone/>
              <a:defRPr sz="1500" b="1"/>
            </a:lvl7pPr>
            <a:lvl8pPr marL="3015123" indent="0">
              <a:buNone/>
              <a:defRPr sz="1500" b="1"/>
            </a:lvl8pPr>
            <a:lvl9pPr marL="3445858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597" y="2174380"/>
            <a:ext cx="4041804" cy="3951386"/>
          </a:xfrm>
          <a:prstGeom prst="rect">
            <a:avLst/>
          </a:prstGeom>
        </p:spPr>
        <p:txBody>
          <a:bodyPr lIns="86148" tIns="43087" rIns="86148" bIns="43087"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10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52" y="4801195"/>
            <a:ext cx="5486700" cy="565547"/>
          </a:xfrm>
          <a:prstGeom prst="rect">
            <a:avLst/>
          </a:prstGeom>
        </p:spPr>
        <p:txBody>
          <a:bodyPr lIns="86016" tIns="43087" rIns="86016" bIns="43087"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52" y="613172"/>
            <a:ext cx="5486700" cy="4115098"/>
          </a:xfrm>
          <a:prstGeom prst="rect">
            <a:avLst/>
          </a:prstGeom>
        </p:spPr>
        <p:txBody>
          <a:bodyPr lIns="86016" tIns="43087" rIns="86016" bIns="43087"/>
          <a:lstStyle>
            <a:lvl1pPr marL="0" indent="0">
              <a:buNone/>
              <a:defRPr sz="3000"/>
            </a:lvl1pPr>
            <a:lvl2pPr marL="430044" indent="0">
              <a:buNone/>
              <a:defRPr sz="2600"/>
            </a:lvl2pPr>
            <a:lvl3pPr marL="860095" indent="0">
              <a:buNone/>
              <a:defRPr sz="2300"/>
            </a:lvl3pPr>
            <a:lvl4pPr marL="1290096" indent="0">
              <a:buNone/>
              <a:defRPr sz="1900"/>
            </a:lvl4pPr>
            <a:lvl5pPr marL="1720147" indent="0">
              <a:buNone/>
              <a:defRPr sz="1900"/>
            </a:lvl5pPr>
            <a:lvl6pPr marL="2150164" indent="0">
              <a:buNone/>
              <a:defRPr sz="1900"/>
            </a:lvl6pPr>
            <a:lvl7pPr marL="2580193" indent="0">
              <a:buNone/>
              <a:defRPr sz="1900"/>
            </a:lvl7pPr>
            <a:lvl8pPr marL="3010224" indent="0">
              <a:buNone/>
              <a:defRPr sz="1900"/>
            </a:lvl8pPr>
            <a:lvl9pPr marL="3440275" indent="0">
              <a:buNone/>
              <a:defRPr sz="19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52" y="5366750"/>
            <a:ext cx="5486700" cy="805161"/>
          </a:xfrm>
          <a:prstGeom prst="rect">
            <a:avLst/>
          </a:prstGeom>
        </p:spPr>
        <p:txBody>
          <a:bodyPr lIns="86016" tIns="43087" rIns="86016" bIns="43087"/>
          <a:lstStyle>
            <a:lvl1pPr marL="0" indent="0">
              <a:buNone/>
              <a:defRPr sz="1300"/>
            </a:lvl1pPr>
            <a:lvl2pPr marL="430044" indent="0">
              <a:buNone/>
              <a:defRPr sz="1100"/>
            </a:lvl2pPr>
            <a:lvl3pPr marL="860095" indent="0">
              <a:buNone/>
              <a:defRPr sz="900"/>
            </a:lvl3pPr>
            <a:lvl4pPr marL="1290096" indent="0">
              <a:buNone/>
              <a:defRPr sz="800"/>
            </a:lvl4pPr>
            <a:lvl5pPr marL="1720147" indent="0">
              <a:buNone/>
              <a:defRPr sz="800"/>
            </a:lvl5pPr>
            <a:lvl6pPr marL="2150164" indent="0">
              <a:buNone/>
              <a:defRPr sz="800"/>
            </a:lvl6pPr>
            <a:lvl7pPr marL="2580193" indent="0">
              <a:buNone/>
              <a:defRPr sz="800"/>
            </a:lvl7pPr>
            <a:lvl8pPr marL="3010224" indent="0">
              <a:buNone/>
              <a:defRPr sz="800"/>
            </a:lvl8pPr>
            <a:lvl9pPr marL="344027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446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6148" tIns="43087" rIns="86148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9817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48481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15" y="272373"/>
            <a:ext cx="3008449" cy="1162347"/>
          </a:xfrm>
          <a:prstGeom prst="rect">
            <a:avLst/>
          </a:prstGeom>
        </p:spPr>
        <p:txBody>
          <a:bodyPr lIns="86148" tIns="43087" rIns="86148" bIns="43087"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691" y="272356"/>
            <a:ext cx="5112710" cy="5853410"/>
          </a:xfrm>
          <a:prstGeom prst="rect">
            <a:avLst/>
          </a:prstGeom>
        </p:spPr>
        <p:txBody>
          <a:bodyPr lIns="86148" tIns="43087" rIns="86148" bIns="43087"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615" y="1434719"/>
            <a:ext cx="3008449" cy="4691063"/>
          </a:xfrm>
          <a:prstGeom prst="rect">
            <a:avLst/>
          </a:prstGeom>
        </p:spPr>
        <p:txBody>
          <a:bodyPr lIns="86148" tIns="43087" rIns="86148" bIns="43087"/>
          <a:lstStyle>
            <a:lvl1pPr marL="0" indent="0">
              <a:buNone/>
              <a:defRPr sz="1300"/>
            </a:lvl1pPr>
            <a:lvl2pPr marL="430731" indent="0">
              <a:buNone/>
              <a:defRPr sz="1100"/>
            </a:lvl2pPr>
            <a:lvl3pPr marL="861470" indent="0">
              <a:buNone/>
              <a:defRPr sz="900"/>
            </a:lvl3pPr>
            <a:lvl4pPr marL="1292196" indent="0">
              <a:buNone/>
              <a:defRPr sz="800"/>
            </a:lvl4pPr>
            <a:lvl5pPr marL="1722928" indent="0">
              <a:buNone/>
              <a:defRPr sz="800"/>
            </a:lvl5pPr>
            <a:lvl6pPr marL="2153660" indent="0">
              <a:buNone/>
              <a:defRPr sz="800"/>
            </a:lvl6pPr>
            <a:lvl7pPr marL="2584392" indent="0">
              <a:buNone/>
              <a:defRPr sz="800"/>
            </a:lvl7pPr>
            <a:lvl8pPr marL="3015123" indent="0">
              <a:buNone/>
              <a:defRPr sz="800"/>
            </a:lvl8pPr>
            <a:lvl9pPr marL="3445858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157814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52" y="4801195"/>
            <a:ext cx="5486700" cy="565547"/>
          </a:xfrm>
          <a:prstGeom prst="rect">
            <a:avLst/>
          </a:prstGeom>
        </p:spPr>
        <p:txBody>
          <a:bodyPr lIns="86148" tIns="43087" rIns="86148" bIns="43087"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52" y="613172"/>
            <a:ext cx="5486700" cy="4115098"/>
          </a:xfrm>
          <a:prstGeom prst="rect">
            <a:avLst/>
          </a:prstGeom>
        </p:spPr>
        <p:txBody>
          <a:bodyPr lIns="86148" tIns="43087" rIns="86148" bIns="43087"/>
          <a:lstStyle>
            <a:lvl1pPr marL="0" indent="0">
              <a:buNone/>
              <a:defRPr sz="3000"/>
            </a:lvl1pPr>
            <a:lvl2pPr marL="430731" indent="0">
              <a:buNone/>
              <a:defRPr sz="2600"/>
            </a:lvl2pPr>
            <a:lvl3pPr marL="861470" indent="0">
              <a:buNone/>
              <a:defRPr sz="2300"/>
            </a:lvl3pPr>
            <a:lvl4pPr marL="1292196" indent="0">
              <a:buNone/>
              <a:defRPr sz="1900"/>
            </a:lvl4pPr>
            <a:lvl5pPr marL="1722928" indent="0">
              <a:buNone/>
              <a:defRPr sz="1900"/>
            </a:lvl5pPr>
            <a:lvl6pPr marL="2153660" indent="0">
              <a:buNone/>
              <a:defRPr sz="1900"/>
            </a:lvl6pPr>
            <a:lvl7pPr marL="2584392" indent="0">
              <a:buNone/>
              <a:defRPr sz="1900"/>
            </a:lvl7pPr>
            <a:lvl8pPr marL="3015123" indent="0">
              <a:buNone/>
              <a:defRPr sz="1900"/>
            </a:lvl8pPr>
            <a:lvl9pPr marL="3445858" indent="0">
              <a:buNone/>
              <a:defRPr sz="19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52" y="5366750"/>
            <a:ext cx="5486700" cy="805161"/>
          </a:xfrm>
          <a:prstGeom prst="rect">
            <a:avLst/>
          </a:prstGeom>
        </p:spPr>
        <p:txBody>
          <a:bodyPr lIns="86148" tIns="43087" rIns="86148" bIns="43087"/>
          <a:lstStyle>
            <a:lvl1pPr marL="0" indent="0">
              <a:buNone/>
              <a:defRPr sz="1300"/>
            </a:lvl1pPr>
            <a:lvl2pPr marL="430731" indent="0">
              <a:buNone/>
              <a:defRPr sz="1100"/>
            </a:lvl2pPr>
            <a:lvl3pPr marL="861470" indent="0">
              <a:buNone/>
              <a:defRPr sz="900"/>
            </a:lvl3pPr>
            <a:lvl4pPr marL="1292196" indent="0">
              <a:buNone/>
              <a:defRPr sz="800"/>
            </a:lvl4pPr>
            <a:lvl5pPr marL="1722928" indent="0">
              <a:buNone/>
              <a:defRPr sz="800"/>
            </a:lvl5pPr>
            <a:lvl6pPr marL="2153660" indent="0">
              <a:buNone/>
              <a:defRPr sz="800"/>
            </a:lvl6pPr>
            <a:lvl7pPr marL="2584392" indent="0">
              <a:buNone/>
              <a:defRPr sz="800"/>
            </a:lvl7pPr>
            <a:lvl8pPr marL="3015123" indent="0">
              <a:buNone/>
              <a:defRPr sz="800"/>
            </a:lvl8pPr>
            <a:lvl9pPr marL="3445858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66712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6148" tIns="43087" rIns="86148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599" y="1599919"/>
            <a:ext cx="8230802" cy="4525863"/>
          </a:xfrm>
          <a:prstGeom prst="rect">
            <a:avLst/>
          </a:prstGeom>
        </p:spPr>
        <p:txBody>
          <a:bodyPr vert="eaVert" lIns="86148" tIns="43087" rIns="86148" bIns="4308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533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701" y="275334"/>
            <a:ext cx="2057700" cy="5850433"/>
          </a:xfrm>
          <a:prstGeom prst="rect">
            <a:avLst/>
          </a:prstGeom>
        </p:spPr>
        <p:txBody>
          <a:bodyPr vert="eaVert" lIns="86148" tIns="43087" rIns="86148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603" y="275334"/>
            <a:ext cx="6028912" cy="5850433"/>
          </a:xfrm>
          <a:prstGeom prst="rect">
            <a:avLst/>
          </a:prstGeom>
        </p:spPr>
        <p:txBody>
          <a:bodyPr vert="eaVert" lIns="86148" tIns="43087" rIns="86148" bIns="4308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4760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6599" y="275334"/>
            <a:ext cx="8230802" cy="5850433"/>
          </a:xfrm>
          <a:prstGeom prst="rect">
            <a:avLst/>
          </a:prstGeom>
        </p:spPr>
        <p:txBody>
          <a:bodyPr lIns="86148" tIns="43087" rIns="86148" bIns="4308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4719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402" y="2129731"/>
            <a:ext cx="7771198" cy="1470422"/>
          </a:xfrm>
          <a:prstGeom prst="rect">
            <a:avLst/>
          </a:prstGeom>
        </p:spPr>
        <p:txBody>
          <a:bodyPr lIns="86173" tIns="43087" rIns="86173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300" y="3885903"/>
            <a:ext cx="6401401" cy="1753195"/>
          </a:xfrm>
          <a:prstGeom prst="rect">
            <a:avLst/>
          </a:prstGeom>
        </p:spPr>
        <p:txBody>
          <a:bodyPr lIns="86173" tIns="43087" rIns="86173" bIns="43087"/>
          <a:lstStyle>
            <a:lvl1pPr marL="0" indent="0" algn="ctr">
              <a:buNone/>
              <a:defRPr/>
            </a:lvl1pPr>
            <a:lvl2pPr marL="430865" indent="0" algn="ctr">
              <a:buNone/>
              <a:defRPr/>
            </a:lvl2pPr>
            <a:lvl3pPr marL="861731" indent="0" algn="ctr">
              <a:buNone/>
              <a:defRPr/>
            </a:lvl3pPr>
            <a:lvl4pPr marL="1292596" indent="0" algn="ctr">
              <a:buNone/>
              <a:defRPr/>
            </a:lvl4pPr>
            <a:lvl5pPr marL="1723461" indent="0" algn="ctr">
              <a:buNone/>
              <a:defRPr/>
            </a:lvl5pPr>
            <a:lvl6pPr marL="2154326" indent="0" algn="ctr">
              <a:buNone/>
              <a:defRPr/>
            </a:lvl6pPr>
            <a:lvl7pPr marL="2585192" indent="0" algn="ctr">
              <a:buNone/>
              <a:defRPr/>
            </a:lvl7pPr>
            <a:lvl8pPr marL="3016057" indent="0" algn="ctr">
              <a:buNone/>
              <a:defRPr/>
            </a:lvl8pPr>
            <a:lvl9pPr marL="344692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778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9" y="275333"/>
            <a:ext cx="8230802" cy="1143000"/>
          </a:xfrm>
          <a:prstGeom prst="rect">
            <a:avLst/>
          </a:prstGeom>
        </p:spPr>
        <p:txBody>
          <a:bodyPr lIns="86173" tIns="43087" rIns="86173" bIns="4308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99" y="1599903"/>
            <a:ext cx="8230802" cy="4525863"/>
          </a:xfrm>
          <a:prstGeom prst="rect">
            <a:avLst/>
          </a:prstGeom>
        </p:spPr>
        <p:txBody>
          <a:bodyPr lIns="86173" tIns="43087" rIns="86173" bIns="4308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984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49" y="4406801"/>
            <a:ext cx="7772700" cy="1361777"/>
          </a:xfrm>
          <a:prstGeom prst="rect">
            <a:avLst/>
          </a:prstGeom>
        </p:spPr>
        <p:txBody>
          <a:bodyPr lIns="86173" tIns="43087" rIns="86173" bIns="43087" anchor="t"/>
          <a:lstStyle>
            <a:lvl1pPr algn="l">
              <a:defRPr sz="3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49" y="2906613"/>
            <a:ext cx="7772700" cy="1500188"/>
          </a:xfrm>
          <a:prstGeom prst="rect">
            <a:avLst/>
          </a:prstGeom>
        </p:spPr>
        <p:txBody>
          <a:bodyPr lIns="86173" tIns="43087" rIns="86173" bIns="43087" anchor="b"/>
          <a:lstStyle>
            <a:lvl1pPr marL="0" indent="0">
              <a:buNone/>
              <a:defRPr sz="1900"/>
            </a:lvl1pPr>
            <a:lvl2pPr marL="430865" indent="0">
              <a:buNone/>
              <a:defRPr sz="1700"/>
            </a:lvl2pPr>
            <a:lvl3pPr marL="861731" indent="0">
              <a:buNone/>
              <a:defRPr sz="1500"/>
            </a:lvl3pPr>
            <a:lvl4pPr marL="1292596" indent="0">
              <a:buNone/>
              <a:defRPr sz="1300"/>
            </a:lvl4pPr>
            <a:lvl5pPr marL="1723461" indent="0">
              <a:buNone/>
              <a:defRPr sz="1300"/>
            </a:lvl5pPr>
            <a:lvl6pPr marL="2154326" indent="0">
              <a:buNone/>
              <a:defRPr sz="1300"/>
            </a:lvl6pPr>
            <a:lvl7pPr marL="2585192" indent="0">
              <a:buNone/>
              <a:defRPr sz="1300"/>
            </a:lvl7pPr>
            <a:lvl8pPr marL="3016057" indent="0">
              <a:buNone/>
              <a:defRPr sz="1300"/>
            </a:lvl8pPr>
            <a:lvl9pPr marL="344692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4862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ChangeArrowheads="1"/>
          </p:cNvSpPr>
          <p:nvPr userDrawn="1"/>
        </p:nvSpPr>
        <p:spPr bwMode="auto">
          <a:xfrm>
            <a:off x="8" y="0"/>
            <a:ext cx="1616121" cy="6858000"/>
          </a:xfrm>
          <a:prstGeom prst="rect">
            <a:avLst/>
          </a:prstGeom>
          <a:solidFill>
            <a:srgbClr val="FFFFE7"/>
          </a:solidFill>
          <a:ln>
            <a:noFill/>
          </a:ln>
          <a:effectLst>
            <a:prstShdw prst="shdw17" dist="17961" dir="2700000">
              <a:srgbClr val="99998B"/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6016" tIns="43087" rIns="86016" bIns="43087" anchor="ctr"/>
          <a:lstStyle/>
          <a:p>
            <a:pPr defTabSz="912651"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</p:txBody>
      </p:sp>
      <p:pic>
        <p:nvPicPr>
          <p:cNvPr id="1027" name="Picture 12" descr="record albums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421"/>
            <a:ext cx="1569560" cy="141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4" descr="53 Philco TV"/>
          <p:cNvPicPr>
            <a:picLocks noChangeAspect="1" noChangeArrowheads="1"/>
          </p:cNvPicPr>
          <p:nvPr userDrawn="1"/>
        </p:nvPicPr>
        <p:blipFill>
          <a:blip r:embed="rId15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" t="8333" r="5589"/>
          <a:stretch>
            <a:fillRect/>
          </a:stretch>
        </p:blipFill>
        <p:spPr bwMode="auto">
          <a:xfrm>
            <a:off x="8" y="1643162"/>
            <a:ext cx="1616121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Line 16"/>
          <p:cNvSpPr>
            <a:spLocks noChangeShapeType="1"/>
          </p:cNvSpPr>
          <p:nvPr userDrawn="1"/>
        </p:nvSpPr>
        <p:spPr bwMode="auto">
          <a:xfrm>
            <a:off x="1616121" y="0"/>
            <a:ext cx="0" cy="6858000"/>
          </a:xfrm>
          <a:prstGeom prst="line">
            <a:avLst/>
          </a:prstGeom>
          <a:noFill/>
          <a:ln w="12700">
            <a:solidFill>
              <a:srgbClr val="FF7BB0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rgbClr val="994A6A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6016" tIns="43087" rIns="86016" bIns="43087"/>
          <a:lstStyle/>
          <a:p>
            <a:pPr defTabSz="912651"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</p:txBody>
      </p:sp>
      <p:pic>
        <p:nvPicPr>
          <p:cNvPr id="1030" name="Picture 17" descr="pink cadillac"/>
          <p:cNvPicPr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15222" r="8333" b="19208"/>
          <a:stretch>
            <a:fillRect/>
          </a:stretch>
        </p:blipFill>
        <p:spPr bwMode="auto">
          <a:xfrm>
            <a:off x="30039" y="5715008"/>
            <a:ext cx="15139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30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234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234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defTabSz="91234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defTabSz="91234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defTabSz="91234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30044" algn="ctr" defTabSz="912348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860095" algn="ctr" defTabSz="912348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290096" algn="ctr" defTabSz="912348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720147" algn="ctr" defTabSz="912348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937" indent="-341937" algn="l" defTabSz="912348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088" indent="-285204" algn="l" defTabSz="912348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0786" indent="-228458" algn="l" defTabSz="91234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7684" indent="-228458" algn="l" defTabSz="91234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3100" indent="-228458" algn="l" defTabSz="912348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83107" indent="-228458" algn="l" defTabSz="91234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13169" indent="-228458" algn="l" defTabSz="91234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43189" indent="-228458" algn="l" defTabSz="91234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773228" indent="-228458" algn="l" defTabSz="91234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6009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0044" algn="l" defTabSz="86009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0095" algn="l" defTabSz="86009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0096" algn="l" defTabSz="86009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0147" algn="l" defTabSz="86009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0164" algn="l" defTabSz="86009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80193" algn="l" defTabSz="86009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10224" algn="l" defTabSz="86009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40275" algn="l" defTabSz="86009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ChangeArrowheads="1"/>
          </p:cNvSpPr>
          <p:nvPr userDrawn="1"/>
        </p:nvSpPr>
        <p:spPr bwMode="auto">
          <a:xfrm>
            <a:off x="8" y="0"/>
            <a:ext cx="1616121" cy="6858000"/>
          </a:xfrm>
          <a:prstGeom prst="rect">
            <a:avLst/>
          </a:prstGeom>
          <a:solidFill>
            <a:srgbClr val="FFFFE7"/>
          </a:solidFill>
          <a:ln>
            <a:noFill/>
          </a:ln>
          <a:effectLst>
            <a:prstShdw prst="shdw17" dist="17961" dir="2700000">
              <a:srgbClr val="99998B"/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6031" tIns="43087" rIns="86031" bIns="43087" anchor="ctr"/>
          <a:lstStyle/>
          <a:p>
            <a:pPr defTabSz="912809"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</p:txBody>
      </p:sp>
      <p:pic>
        <p:nvPicPr>
          <p:cNvPr id="1027" name="Picture 12" descr="record albums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412"/>
            <a:ext cx="1569560" cy="141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4" descr="53 Philco TV"/>
          <p:cNvPicPr>
            <a:picLocks noChangeAspect="1" noChangeArrowheads="1"/>
          </p:cNvPicPr>
          <p:nvPr userDrawn="1"/>
        </p:nvPicPr>
        <p:blipFill>
          <a:blip r:embed="rId15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" t="8333" r="5589"/>
          <a:stretch>
            <a:fillRect/>
          </a:stretch>
        </p:blipFill>
        <p:spPr bwMode="auto">
          <a:xfrm>
            <a:off x="8" y="1643153"/>
            <a:ext cx="1616121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Line 16"/>
          <p:cNvSpPr>
            <a:spLocks noChangeShapeType="1"/>
          </p:cNvSpPr>
          <p:nvPr userDrawn="1"/>
        </p:nvSpPr>
        <p:spPr bwMode="auto">
          <a:xfrm>
            <a:off x="1616121" y="0"/>
            <a:ext cx="0" cy="6858000"/>
          </a:xfrm>
          <a:prstGeom prst="line">
            <a:avLst/>
          </a:prstGeom>
          <a:noFill/>
          <a:ln w="12700">
            <a:solidFill>
              <a:srgbClr val="FF7BB0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rgbClr val="994A6A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6031" tIns="43087" rIns="86031" bIns="43087"/>
          <a:lstStyle/>
          <a:p>
            <a:pPr defTabSz="912809"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</p:txBody>
      </p:sp>
      <p:pic>
        <p:nvPicPr>
          <p:cNvPr id="1030" name="Picture 17" descr="pink cadillac"/>
          <p:cNvPicPr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15222" r="8333" b="19208"/>
          <a:stretch>
            <a:fillRect/>
          </a:stretch>
        </p:blipFill>
        <p:spPr bwMode="auto">
          <a:xfrm>
            <a:off x="30039" y="5715008"/>
            <a:ext cx="15139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71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ctr" defTabSz="912502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2502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defTabSz="912502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defTabSz="912502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defTabSz="912502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30117" algn="ctr" defTabSz="912502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860243" algn="ctr" defTabSz="912502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290321" algn="ctr" defTabSz="912502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720444" algn="ctr" defTabSz="912502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996" indent="-341996" algn="l" defTabSz="912502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219" indent="-285253" algn="l" defTabSz="912502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0985" indent="-228499" algn="l" defTabSz="912502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7963" indent="-228499" algn="l" defTabSz="912502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3459" indent="-228499" algn="l" defTabSz="912502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83543" indent="-228499" algn="l" defTabSz="912502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13677" indent="-228499" algn="l" defTabSz="912502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43771" indent="-228499" algn="l" defTabSz="912502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773885" indent="-228499" algn="l" defTabSz="912502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6024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0117" algn="l" defTabSz="86024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0243" algn="l" defTabSz="86024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0321" algn="l" defTabSz="86024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0444" algn="l" defTabSz="86024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0538" algn="l" defTabSz="86024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80643" algn="l" defTabSz="86024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10748" algn="l" defTabSz="86024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40876" algn="l" defTabSz="86024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ChangeArrowheads="1"/>
          </p:cNvSpPr>
          <p:nvPr userDrawn="1"/>
        </p:nvSpPr>
        <p:spPr bwMode="auto">
          <a:xfrm>
            <a:off x="8" y="0"/>
            <a:ext cx="1616121" cy="6858000"/>
          </a:xfrm>
          <a:prstGeom prst="rect">
            <a:avLst/>
          </a:prstGeom>
          <a:solidFill>
            <a:srgbClr val="FFFFE7"/>
          </a:solidFill>
          <a:ln>
            <a:noFill/>
          </a:ln>
          <a:effectLst>
            <a:prstShdw prst="shdw17" dist="17961" dir="2700000">
              <a:srgbClr val="99998B"/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6047" tIns="43087" rIns="86047" bIns="43087" anchor="ctr"/>
          <a:lstStyle/>
          <a:p>
            <a:pPr defTabSz="912985"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</p:txBody>
      </p:sp>
      <p:pic>
        <p:nvPicPr>
          <p:cNvPr id="1027" name="Picture 12" descr="record albums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402"/>
            <a:ext cx="1569560" cy="141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4" descr="53 Philco TV"/>
          <p:cNvPicPr>
            <a:picLocks noChangeAspect="1" noChangeArrowheads="1"/>
          </p:cNvPicPr>
          <p:nvPr userDrawn="1"/>
        </p:nvPicPr>
        <p:blipFill>
          <a:blip r:embed="rId15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" t="8333" r="5589"/>
          <a:stretch>
            <a:fillRect/>
          </a:stretch>
        </p:blipFill>
        <p:spPr bwMode="auto">
          <a:xfrm>
            <a:off x="8" y="1643143"/>
            <a:ext cx="1616121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Line 16"/>
          <p:cNvSpPr>
            <a:spLocks noChangeShapeType="1"/>
          </p:cNvSpPr>
          <p:nvPr userDrawn="1"/>
        </p:nvSpPr>
        <p:spPr bwMode="auto">
          <a:xfrm>
            <a:off x="1616121" y="0"/>
            <a:ext cx="0" cy="6858000"/>
          </a:xfrm>
          <a:prstGeom prst="line">
            <a:avLst/>
          </a:prstGeom>
          <a:noFill/>
          <a:ln w="12700">
            <a:solidFill>
              <a:srgbClr val="FF7BB0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rgbClr val="994A6A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6047" tIns="43087" rIns="86047" bIns="43087"/>
          <a:lstStyle/>
          <a:p>
            <a:pPr defTabSz="912985"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</p:txBody>
      </p:sp>
      <p:pic>
        <p:nvPicPr>
          <p:cNvPr id="1030" name="Picture 17" descr="pink cadillac"/>
          <p:cNvPicPr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15222" r="8333" b="19208"/>
          <a:stretch>
            <a:fillRect/>
          </a:stretch>
        </p:blipFill>
        <p:spPr bwMode="auto">
          <a:xfrm>
            <a:off x="30039" y="5715008"/>
            <a:ext cx="15139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841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iming>
    <p:tnLst>
      <p:par>
        <p:cTn id="1" dur="indefinite" restart="never" nodeType="tmRoot"/>
      </p:par>
    </p:tnLst>
  </p:timing>
  <p:txStyles>
    <p:titleStyle>
      <a:lvl1pPr algn="ctr" defTabSz="91267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267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defTabSz="91267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defTabSz="91267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defTabSz="91267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30199" algn="ctr" defTabSz="912678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860406" algn="ctr" defTabSz="912678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290571" algn="ctr" defTabSz="912678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720778" algn="ctr" defTabSz="912678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062" indent="-342062" algn="l" defTabSz="912678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364" indent="-285308" algn="l" defTabSz="912678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205" indent="-228541" algn="l" defTabSz="91267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273" indent="-228541" algn="l" defTabSz="91267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3855" indent="-228541" algn="l" defTabSz="912678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84028" indent="-228541" algn="l" defTabSz="91267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14241" indent="-228541" algn="l" defTabSz="91267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44421" indent="-228541" algn="l" defTabSz="91267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774615" indent="-228541" algn="l" defTabSz="91267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6040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0199" algn="l" defTabSz="86040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0406" algn="l" defTabSz="86040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0571" algn="l" defTabSz="86040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0778" algn="l" defTabSz="86040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0954" algn="l" defTabSz="86040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81142" algn="l" defTabSz="86040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11331" algn="l" defTabSz="86040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41537" algn="l" defTabSz="86040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ChangeArrowheads="1"/>
          </p:cNvSpPr>
          <p:nvPr userDrawn="1"/>
        </p:nvSpPr>
        <p:spPr bwMode="auto">
          <a:xfrm>
            <a:off x="8" y="0"/>
            <a:ext cx="1616121" cy="6858000"/>
          </a:xfrm>
          <a:prstGeom prst="rect">
            <a:avLst/>
          </a:prstGeom>
          <a:solidFill>
            <a:srgbClr val="FFFFE7"/>
          </a:solidFill>
          <a:ln>
            <a:noFill/>
          </a:ln>
          <a:effectLst>
            <a:prstShdw prst="shdw17" dist="17961" dir="2700000">
              <a:srgbClr val="99998B"/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6082" tIns="43087" rIns="86082" bIns="43087" anchor="ctr"/>
          <a:lstStyle/>
          <a:p>
            <a:pPr defTabSz="913384"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</p:txBody>
      </p:sp>
      <p:pic>
        <p:nvPicPr>
          <p:cNvPr id="1027" name="Picture 12" descr="record albums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79"/>
            <a:ext cx="1569560" cy="141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4" descr="53 Philco TV"/>
          <p:cNvPicPr>
            <a:picLocks noChangeAspect="1" noChangeArrowheads="1"/>
          </p:cNvPicPr>
          <p:nvPr userDrawn="1"/>
        </p:nvPicPr>
        <p:blipFill>
          <a:blip r:embed="rId15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" t="8333" r="5589"/>
          <a:stretch>
            <a:fillRect/>
          </a:stretch>
        </p:blipFill>
        <p:spPr bwMode="auto">
          <a:xfrm>
            <a:off x="8" y="1643120"/>
            <a:ext cx="1616121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Line 16"/>
          <p:cNvSpPr>
            <a:spLocks noChangeShapeType="1"/>
          </p:cNvSpPr>
          <p:nvPr userDrawn="1"/>
        </p:nvSpPr>
        <p:spPr bwMode="auto">
          <a:xfrm>
            <a:off x="1616121" y="0"/>
            <a:ext cx="0" cy="6858000"/>
          </a:xfrm>
          <a:prstGeom prst="line">
            <a:avLst/>
          </a:prstGeom>
          <a:noFill/>
          <a:ln w="12700">
            <a:solidFill>
              <a:srgbClr val="FF7BB0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rgbClr val="994A6A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6082" tIns="43087" rIns="86082" bIns="43087"/>
          <a:lstStyle/>
          <a:p>
            <a:pPr defTabSz="913384"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</p:txBody>
      </p:sp>
      <p:pic>
        <p:nvPicPr>
          <p:cNvPr id="1030" name="Picture 17" descr="pink cadillac"/>
          <p:cNvPicPr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15222" r="8333" b="19208"/>
          <a:stretch>
            <a:fillRect/>
          </a:stretch>
        </p:blipFill>
        <p:spPr bwMode="auto">
          <a:xfrm>
            <a:off x="30039" y="5715008"/>
            <a:ext cx="15139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89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/>
      </p:par>
    </p:tnLst>
  </p:timing>
  <p:txStyles>
    <p:titleStyle>
      <a:lvl1pPr algn="ctr" defTabSz="91308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308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defTabSz="91308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defTabSz="91308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defTabSz="91308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30387" algn="ctr" defTabSz="91308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860783" algn="ctr" defTabSz="91308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291146" algn="ctr" defTabSz="91308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721537" algn="ctr" defTabSz="91308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214" indent="-342214" algn="l" defTabSz="913080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698" indent="-285433" algn="l" defTabSz="91308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712" indent="-228643" algn="l" defTabSz="91308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986" indent="-228643" algn="l" defTabSz="91308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4770" indent="-228643" algn="l" defTabSz="91308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85142" indent="-228643" algn="l" defTabSz="91308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15539" indent="-228643" algn="l" defTabSz="91308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45913" indent="-228643" algn="l" defTabSz="91308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776297" indent="-228643" algn="l" defTabSz="91308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607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0387" algn="l" defTabSz="8607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0783" algn="l" defTabSz="8607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1146" algn="l" defTabSz="8607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1537" algn="l" defTabSz="8607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1911" algn="l" defTabSz="8607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82292" algn="l" defTabSz="8607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12671" algn="l" defTabSz="8607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43067" algn="l" defTabSz="8607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ChangeArrowheads="1"/>
          </p:cNvSpPr>
          <p:nvPr userDrawn="1"/>
        </p:nvSpPr>
        <p:spPr bwMode="auto">
          <a:xfrm>
            <a:off x="8" y="0"/>
            <a:ext cx="1616121" cy="6858000"/>
          </a:xfrm>
          <a:prstGeom prst="rect">
            <a:avLst/>
          </a:prstGeom>
          <a:solidFill>
            <a:srgbClr val="FFFFE7"/>
          </a:solidFill>
          <a:ln>
            <a:noFill/>
          </a:ln>
          <a:effectLst>
            <a:prstShdw prst="shdw17" dist="17961" dir="2700000">
              <a:srgbClr val="99998B"/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6064" tIns="43087" rIns="86064" bIns="43087" anchor="ctr"/>
          <a:lstStyle/>
          <a:p>
            <a:pPr defTabSz="913175"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</p:txBody>
      </p:sp>
      <p:pic>
        <p:nvPicPr>
          <p:cNvPr id="1027" name="Picture 12" descr="record albums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91"/>
            <a:ext cx="1569560" cy="141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4" descr="53 Philco TV"/>
          <p:cNvPicPr>
            <a:picLocks noChangeAspect="1" noChangeArrowheads="1"/>
          </p:cNvPicPr>
          <p:nvPr userDrawn="1"/>
        </p:nvPicPr>
        <p:blipFill>
          <a:blip r:embed="rId15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" t="8333" r="5589"/>
          <a:stretch>
            <a:fillRect/>
          </a:stretch>
        </p:blipFill>
        <p:spPr bwMode="auto">
          <a:xfrm>
            <a:off x="8" y="1643132"/>
            <a:ext cx="1616121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Line 16"/>
          <p:cNvSpPr>
            <a:spLocks noChangeShapeType="1"/>
          </p:cNvSpPr>
          <p:nvPr userDrawn="1"/>
        </p:nvSpPr>
        <p:spPr bwMode="auto">
          <a:xfrm>
            <a:off x="1616121" y="0"/>
            <a:ext cx="0" cy="6858000"/>
          </a:xfrm>
          <a:prstGeom prst="line">
            <a:avLst/>
          </a:prstGeom>
          <a:noFill/>
          <a:ln w="12700">
            <a:solidFill>
              <a:srgbClr val="FF7BB0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rgbClr val="994A6A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6064" tIns="43087" rIns="86064" bIns="43087"/>
          <a:lstStyle/>
          <a:p>
            <a:pPr defTabSz="913175"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</p:txBody>
      </p:sp>
      <p:pic>
        <p:nvPicPr>
          <p:cNvPr id="1030" name="Picture 17" descr="pink cadillac"/>
          <p:cNvPicPr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15222" r="8333" b="19208"/>
          <a:stretch>
            <a:fillRect/>
          </a:stretch>
        </p:blipFill>
        <p:spPr bwMode="auto">
          <a:xfrm>
            <a:off x="30039" y="5715008"/>
            <a:ext cx="15139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584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iming>
    <p:tnLst>
      <p:par>
        <p:cTn id="1" dur="indefinite" restart="never" nodeType="tmRoot"/>
      </p:par>
    </p:tnLst>
  </p:timing>
  <p:txStyles>
    <p:titleStyle>
      <a:lvl1pPr algn="ctr" defTabSz="912872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2872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defTabSz="912872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defTabSz="912872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defTabSz="912872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30289" algn="ctr" defTabSz="912872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860586" algn="ctr" defTabSz="912872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290846" algn="ctr" defTabSz="912872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721141" algn="ctr" defTabSz="912872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135" indent="-342135" algn="l" defTabSz="912872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524" indent="-285368" algn="l" defTabSz="912872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48" indent="-228589" algn="l" defTabSz="912872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4" indent="-228589" algn="l" defTabSz="912872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4293" indent="-228589" algn="l" defTabSz="912872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84558" indent="-228589" algn="l" defTabSz="912872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14861" indent="-228589" algn="l" defTabSz="912872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45136" indent="-228589" algn="l" defTabSz="912872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775418" indent="-228589" algn="l" defTabSz="912872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605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0289" algn="l" defTabSz="8605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0586" algn="l" defTabSz="8605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0846" algn="l" defTabSz="8605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1141" algn="l" defTabSz="8605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1412" algn="l" defTabSz="8605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81692" algn="l" defTabSz="8605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11972" algn="l" defTabSz="8605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42269" algn="l" defTabSz="8605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ChangeArrowheads="1"/>
          </p:cNvSpPr>
          <p:nvPr userDrawn="1"/>
        </p:nvSpPr>
        <p:spPr bwMode="auto">
          <a:xfrm>
            <a:off x="8" y="0"/>
            <a:ext cx="1616121" cy="6858000"/>
          </a:xfrm>
          <a:prstGeom prst="rect">
            <a:avLst/>
          </a:prstGeom>
          <a:solidFill>
            <a:srgbClr val="FFFFE7"/>
          </a:solidFill>
          <a:ln>
            <a:noFill/>
          </a:ln>
          <a:effectLst>
            <a:prstShdw prst="shdw17" dist="17961" dir="2700000">
              <a:srgbClr val="99998B"/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6102" tIns="43087" rIns="86102" bIns="43087" anchor="ctr"/>
          <a:lstStyle/>
          <a:p>
            <a:pPr defTabSz="913612"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</p:txBody>
      </p:sp>
      <p:pic>
        <p:nvPicPr>
          <p:cNvPr id="1027" name="Picture 12" descr="record albums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6"/>
            <a:ext cx="1569560" cy="141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4" descr="53 Philco TV"/>
          <p:cNvPicPr>
            <a:picLocks noChangeAspect="1" noChangeArrowheads="1"/>
          </p:cNvPicPr>
          <p:nvPr userDrawn="1"/>
        </p:nvPicPr>
        <p:blipFill>
          <a:blip r:embed="rId15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" t="8333" r="5589"/>
          <a:stretch>
            <a:fillRect/>
          </a:stretch>
        </p:blipFill>
        <p:spPr bwMode="auto">
          <a:xfrm>
            <a:off x="8" y="1643107"/>
            <a:ext cx="1616121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Line 16"/>
          <p:cNvSpPr>
            <a:spLocks noChangeShapeType="1"/>
          </p:cNvSpPr>
          <p:nvPr userDrawn="1"/>
        </p:nvSpPr>
        <p:spPr bwMode="auto">
          <a:xfrm>
            <a:off x="1616121" y="0"/>
            <a:ext cx="0" cy="6858000"/>
          </a:xfrm>
          <a:prstGeom prst="line">
            <a:avLst/>
          </a:prstGeom>
          <a:noFill/>
          <a:ln w="12700">
            <a:solidFill>
              <a:srgbClr val="FF7BB0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rgbClr val="994A6A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6102" tIns="43087" rIns="86102" bIns="43087"/>
          <a:lstStyle/>
          <a:p>
            <a:pPr defTabSz="913612"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</p:txBody>
      </p:sp>
      <p:pic>
        <p:nvPicPr>
          <p:cNvPr id="1030" name="Picture 17" descr="pink cadillac"/>
          <p:cNvPicPr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15222" r="8333" b="19208"/>
          <a:stretch>
            <a:fillRect/>
          </a:stretch>
        </p:blipFill>
        <p:spPr bwMode="auto">
          <a:xfrm>
            <a:off x="30039" y="5715008"/>
            <a:ext cx="15139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75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iming>
    <p:tnLst>
      <p:par>
        <p:cTn id="1" dur="indefinite" restart="never" nodeType="tmRoot"/>
      </p:par>
    </p:tnLst>
  </p:timing>
  <p:txStyles>
    <p:titleStyle>
      <a:lvl1pPr algn="ctr" defTabSz="91330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330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defTabSz="91330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defTabSz="91330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defTabSz="91330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30494" algn="ctr" defTabSz="913306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860995" algn="ctr" defTabSz="913306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291471" algn="ctr" defTabSz="913306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721967" algn="ctr" defTabSz="913306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300" indent="-342300" algn="l" defTabSz="913306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87" indent="-285505" algn="l" defTabSz="913306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998" indent="-228700" algn="l" defTabSz="913306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389" indent="-228700" algn="l" defTabSz="913306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289" indent="-228700" algn="l" defTabSz="913306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85769" indent="-228700" algn="l" defTabSz="913306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16273" indent="-228700" algn="l" defTabSz="913306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46758" indent="-228700" algn="l" defTabSz="913306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777249" indent="-228700" algn="l" defTabSz="913306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6099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0494" algn="l" defTabSz="86099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0995" algn="l" defTabSz="86099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1471" algn="l" defTabSz="86099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1967" algn="l" defTabSz="86099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2453" algn="l" defTabSz="86099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82942" algn="l" defTabSz="86099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13430" algn="l" defTabSz="86099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43930" algn="l" defTabSz="86099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ChangeArrowheads="1"/>
          </p:cNvSpPr>
          <p:nvPr userDrawn="1"/>
        </p:nvSpPr>
        <p:spPr bwMode="auto">
          <a:xfrm>
            <a:off x="8" y="0"/>
            <a:ext cx="1616121" cy="6858000"/>
          </a:xfrm>
          <a:prstGeom prst="rect">
            <a:avLst/>
          </a:prstGeom>
          <a:solidFill>
            <a:srgbClr val="FFFFE7"/>
          </a:solidFill>
          <a:ln>
            <a:noFill/>
          </a:ln>
          <a:effectLst>
            <a:prstShdw prst="shdw17" dist="17961" dir="2700000">
              <a:srgbClr val="99998B"/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6125" tIns="43087" rIns="86125" bIns="43087" anchor="ctr"/>
          <a:lstStyle/>
          <a:p>
            <a:pPr defTabSz="913857"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</p:txBody>
      </p:sp>
      <p:pic>
        <p:nvPicPr>
          <p:cNvPr id="1027" name="Picture 12" descr="record albums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52"/>
            <a:ext cx="1569560" cy="141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4" descr="53 Philco TV"/>
          <p:cNvPicPr>
            <a:picLocks noChangeAspect="1" noChangeArrowheads="1"/>
          </p:cNvPicPr>
          <p:nvPr userDrawn="1"/>
        </p:nvPicPr>
        <p:blipFill>
          <a:blip r:embed="rId15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" t="8333" r="5589"/>
          <a:stretch>
            <a:fillRect/>
          </a:stretch>
        </p:blipFill>
        <p:spPr bwMode="auto">
          <a:xfrm>
            <a:off x="8" y="1643093"/>
            <a:ext cx="1616121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Line 16"/>
          <p:cNvSpPr>
            <a:spLocks noChangeShapeType="1"/>
          </p:cNvSpPr>
          <p:nvPr userDrawn="1"/>
        </p:nvSpPr>
        <p:spPr bwMode="auto">
          <a:xfrm>
            <a:off x="1616121" y="0"/>
            <a:ext cx="0" cy="6858000"/>
          </a:xfrm>
          <a:prstGeom prst="line">
            <a:avLst/>
          </a:prstGeom>
          <a:noFill/>
          <a:ln w="12700">
            <a:solidFill>
              <a:srgbClr val="FF7BB0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rgbClr val="994A6A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6125" tIns="43087" rIns="86125" bIns="43087"/>
          <a:lstStyle/>
          <a:p>
            <a:pPr defTabSz="913857"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</p:txBody>
      </p:sp>
      <p:pic>
        <p:nvPicPr>
          <p:cNvPr id="1030" name="Picture 17" descr="pink cadillac"/>
          <p:cNvPicPr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15222" r="8333" b="19208"/>
          <a:stretch>
            <a:fillRect/>
          </a:stretch>
        </p:blipFill>
        <p:spPr bwMode="auto">
          <a:xfrm>
            <a:off x="30039" y="5715008"/>
            <a:ext cx="15139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343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iming>
    <p:tnLst>
      <p:par>
        <p:cTn id="1" dur="indefinite" restart="never" nodeType="tmRoot"/>
      </p:par>
    </p:tnLst>
  </p:timing>
  <p:txStyles>
    <p:titleStyle>
      <a:lvl1pPr algn="ctr" defTabSz="913551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3551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defTabSz="913551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defTabSz="913551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defTabSz="913551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30608" algn="ctr" defTabSz="913551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861224" algn="ctr" defTabSz="913551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291821" algn="ctr" defTabSz="913551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722433" algn="ctr" defTabSz="913551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393" indent="-342393" algn="l" defTabSz="913551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3091" indent="-285580" algn="l" defTabSz="913551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307" indent="-228761" algn="l" defTabSz="913551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823" indent="-228761" algn="l" defTabSz="913551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47" indent="-228761" algn="l" defTabSz="913551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86448" indent="-228761" algn="l" defTabSz="913551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17063" indent="-228761" algn="l" defTabSz="913551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47666" indent="-228761" algn="l" defTabSz="913551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778273" indent="-228761" algn="l" defTabSz="913551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6122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0608" algn="l" defTabSz="86122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1224" algn="l" defTabSz="86122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1821" algn="l" defTabSz="86122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2433" algn="l" defTabSz="86122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3036" algn="l" defTabSz="86122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83642" algn="l" defTabSz="86122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14247" algn="l" defTabSz="86122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44861" algn="l" defTabSz="86122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ChangeArrowheads="1"/>
          </p:cNvSpPr>
          <p:nvPr userDrawn="1"/>
        </p:nvSpPr>
        <p:spPr bwMode="auto">
          <a:xfrm>
            <a:off x="8" y="0"/>
            <a:ext cx="1616121" cy="6858000"/>
          </a:xfrm>
          <a:prstGeom prst="rect">
            <a:avLst/>
          </a:prstGeom>
          <a:solidFill>
            <a:srgbClr val="FFFFE7"/>
          </a:solidFill>
          <a:ln>
            <a:noFill/>
          </a:ln>
          <a:effectLst>
            <a:prstShdw prst="shdw17" dist="17961" dir="2700000">
              <a:srgbClr val="99998B"/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6148" tIns="43087" rIns="86148" bIns="43087" anchor="ctr"/>
          <a:lstStyle/>
          <a:p>
            <a:pPr defTabSz="914120"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</p:txBody>
      </p:sp>
      <p:pic>
        <p:nvPicPr>
          <p:cNvPr id="1027" name="Picture 12" descr="record albums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37"/>
            <a:ext cx="1569560" cy="141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4" descr="53 Philco TV"/>
          <p:cNvPicPr>
            <a:picLocks noChangeAspect="1" noChangeArrowheads="1"/>
          </p:cNvPicPr>
          <p:nvPr userDrawn="1"/>
        </p:nvPicPr>
        <p:blipFill>
          <a:blip r:embed="rId15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" t="8333" r="5589"/>
          <a:stretch>
            <a:fillRect/>
          </a:stretch>
        </p:blipFill>
        <p:spPr bwMode="auto">
          <a:xfrm>
            <a:off x="8" y="1643078"/>
            <a:ext cx="1616121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Line 16"/>
          <p:cNvSpPr>
            <a:spLocks noChangeShapeType="1"/>
          </p:cNvSpPr>
          <p:nvPr userDrawn="1"/>
        </p:nvSpPr>
        <p:spPr bwMode="auto">
          <a:xfrm>
            <a:off x="1616121" y="0"/>
            <a:ext cx="0" cy="6858000"/>
          </a:xfrm>
          <a:prstGeom prst="line">
            <a:avLst/>
          </a:prstGeom>
          <a:noFill/>
          <a:ln w="12700">
            <a:solidFill>
              <a:srgbClr val="FF7BB0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rgbClr val="994A6A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6148" tIns="43087" rIns="86148" bIns="43087"/>
          <a:lstStyle/>
          <a:p>
            <a:pPr defTabSz="914120"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</p:txBody>
      </p:sp>
      <p:pic>
        <p:nvPicPr>
          <p:cNvPr id="1030" name="Picture 17" descr="pink cadillac"/>
          <p:cNvPicPr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15222" r="8333" b="19208"/>
          <a:stretch>
            <a:fillRect/>
          </a:stretch>
        </p:blipFill>
        <p:spPr bwMode="auto">
          <a:xfrm>
            <a:off x="30039" y="5715008"/>
            <a:ext cx="15139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686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iming>
    <p:tnLst>
      <p:par>
        <p:cTn id="1" dur="indefinite" restart="never" nodeType="tmRoot"/>
      </p:par>
    </p:tnLst>
  </p:timing>
  <p:txStyles>
    <p:titleStyle>
      <a:lvl1pPr algn="ctr" defTabSz="913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3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defTabSz="913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defTabSz="913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defTabSz="913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30731" algn="ctr" defTabSz="91381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861470" algn="ctr" defTabSz="91381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292196" algn="ctr" defTabSz="91381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722928" algn="ctr" defTabSz="91381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492" indent="-342492" algn="l" defTabSz="913813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3310" indent="-285662" algn="l" defTabSz="913813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638" indent="-228828" algn="l" defTabSz="9138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88" indent="-228828" algn="l" defTabSz="9138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445" indent="-228828" algn="l" defTabSz="9138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87176" indent="-228828" algn="l" defTabSz="913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17910" indent="-228828" algn="l" defTabSz="913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48641" indent="-228828" algn="l" defTabSz="913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779370" indent="-228828" algn="l" defTabSz="913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614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0731" algn="l" defTabSz="8614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1470" algn="l" defTabSz="8614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2196" algn="l" defTabSz="8614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2928" algn="l" defTabSz="8614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3660" algn="l" defTabSz="8614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84392" algn="l" defTabSz="8614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15123" algn="l" defTabSz="8614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45858" algn="l" defTabSz="8614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ChangeArrowheads="1"/>
          </p:cNvSpPr>
          <p:nvPr userDrawn="1"/>
        </p:nvSpPr>
        <p:spPr bwMode="auto">
          <a:xfrm>
            <a:off x="0" y="0"/>
            <a:ext cx="1616121" cy="6858000"/>
          </a:xfrm>
          <a:prstGeom prst="rect">
            <a:avLst/>
          </a:prstGeom>
          <a:solidFill>
            <a:srgbClr val="FFFFE7"/>
          </a:solidFill>
          <a:ln>
            <a:noFill/>
          </a:ln>
          <a:effectLst>
            <a:prstShdw prst="shdw17" dist="17961" dir="2700000">
              <a:srgbClr val="99998B"/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6173" tIns="43087" rIns="86173" bIns="4308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</p:txBody>
      </p:sp>
      <p:pic>
        <p:nvPicPr>
          <p:cNvPr id="1027" name="Picture 12" descr="record albums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21"/>
            <a:ext cx="1569560" cy="141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4" descr="53 Philco TV"/>
          <p:cNvPicPr>
            <a:picLocks noChangeAspect="1" noChangeArrowheads="1"/>
          </p:cNvPicPr>
          <p:nvPr userDrawn="1"/>
        </p:nvPicPr>
        <p:blipFill>
          <a:blip r:embed="rId15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" t="8333" r="5589"/>
          <a:stretch>
            <a:fillRect/>
          </a:stretch>
        </p:blipFill>
        <p:spPr bwMode="auto">
          <a:xfrm>
            <a:off x="0" y="1643062"/>
            <a:ext cx="1616121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Line 16"/>
          <p:cNvSpPr>
            <a:spLocks noChangeShapeType="1"/>
          </p:cNvSpPr>
          <p:nvPr userDrawn="1"/>
        </p:nvSpPr>
        <p:spPr bwMode="auto">
          <a:xfrm>
            <a:off x="1616121" y="0"/>
            <a:ext cx="0" cy="6858000"/>
          </a:xfrm>
          <a:prstGeom prst="line">
            <a:avLst/>
          </a:prstGeom>
          <a:noFill/>
          <a:ln w="12700">
            <a:solidFill>
              <a:srgbClr val="FF7BB0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rgbClr val="994A6A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6173" tIns="43087" rIns="86173" bIns="43087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</p:txBody>
      </p:sp>
      <p:pic>
        <p:nvPicPr>
          <p:cNvPr id="1030" name="Picture 17" descr="pink cadillac"/>
          <p:cNvPicPr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15222" r="8333" b="19208"/>
          <a:stretch>
            <a:fillRect/>
          </a:stretch>
        </p:blipFill>
        <p:spPr bwMode="auto">
          <a:xfrm>
            <a:off x="30039" y="5715000"/>
            <a:ext cx="15139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34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iming>
    <p:tnLst>
      <p:par>
        <p:cTn id="1" dur="indefinite" restart="never" nodeType="tmRoot"/>
      </p:par>
    </p:tnLst>
  </p:timing>
  <p:txStyles>
    <p:titleStyle>
      <a:lvl1pPr algn="ctr" defTabSz="91409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409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defTabSz="91409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defTabSz="91409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defTabSz="91409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30865" algn="ctr" defTabSz="91409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861731" algn="ctr" defTabSz="91409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292596" algn="ctr" defTabSz="91409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723461" algn="ctr" defTabSz="91409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598" indent="-342598" algn="l" defTabSz="914093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3542" indent="-285748" algn="l" defTabSz="914093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90" indent="-228898" algn="l" defTabSz="91409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784" indent="-228898" algn="l" defTabSz="91409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083" indent="-228898" algn="l" defTabSz="91409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87948" indent="-228898" algn="l" defTabSz="91409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18814" indent="-228898" algn="l" defTabSz="91409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49679" indent="-228898" algn="l" defTabSz="91409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780544" indent="-228898" algn="l" defTabSz="91409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6173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0865" algn="l" defTabSz="86173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1731" algn="l" defTabSz="86173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2596" algn="l" defTabSz="86173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3461" algn="l" defTabSz="86173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4326" algn="l" defTabSz="86173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85192" algn="l" defTabSz="86173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16057" algn="l" defTabSz="86173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46922" algn="l" defTabSz="86173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audio" Target="../media/audio3.wav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976599" y="71437"/>
            <a:ext cx="6716815" cy="928688"/>
          </a:xfrm>
          <a:noFill/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015" tIns="43087" rIns="86015" bIns="43087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5800" b="1">
                <a:solidFill>
                  <a:srgbClr val="8FABE3"/>
                </a:solidFill>
                <a:latin typeface="Enviro" pitchFamily="82" charset="0"/>
              </a:rPr>
              <a:t>8</a:t>
            </a:r>
            <a:r>
              <a:rPr lang="en-US" sz="3900" b="1">
                <a:solidFill>
                  <a:srgbClr val="8FABE3"/>
                </a:solidFill>
                <a:latin typeface="Enviro" pitchFamily="82" charset="0"/>
              </a:rPr>
              <a:t>A</a:t>
            </a:r>
            <a:r>
              <a:rPr lang="en-US" sz="5800" b="1">
                <a:solidFill>
                  <a:srgbClr val="8FABE3"/>
                </a:solidFill>
                <a:latin typeface="Enviro" pitchFamily="82" charset="0"/>
              </a:rPr>
              <a:t>.  Religious Revival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544026" y="1357313"/>
            <a:ext cx="7311595" cy="762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86015" tIns="43087" rIns="86015" bIns="4308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  <a:defRPr/>
            </a:pPr>
            <a:r>
              <a:rPr lang="en-US" sz="20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sz="2200" b="1" i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Today in the U. S., the Christian faith is back in the center of things.</a:t>
            </a:r>
            <a:r>
              <a:rPr lang="en-US" sz="2200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</a:t>
            </a:r>
            <a:r>
              <a:rPr lang="en-US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-- </a:t>
            </a:r>
            <a:r>
              <a:rPr lang="en-US" sz="2200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Time</a:t>
            </a:r>
            <a:r>
              <a:rPr lang="en-US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magazine, 1954</a:t>
            </a:r>
            <a:endParaRPr lang="en-US" sz="2200" b="1" i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976594" y="2519761"/>
            <a:ext cx="7167406" cy="8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91262" tIns="45705" rIns="91262" bIns="45705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5775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69963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55738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39925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Church membership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 </a:t>
            </a:r>
            <a:r>
              <a:rPr lang="en-US" sz="2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1940 </a:t>
            </a:r>
            <a:r>
              <a:rPr lang="en-US" sz="2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64,000,000</a:t>
            </a:r>
            <a:br>
              <a:rPr lang="en-US" sz="2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               1960 </a:t>
            </a:r>
            <a:r>
              <a:rPr lang="en-US" sz="2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2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114,000,000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1975194" y="3622578"/>
            <a:ext cx="6994679" cy="288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91262" tIns="45705" rIns="91262" bIns="45705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5775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69963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55738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39925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Television Preachers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 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1.  Catholic </a:t>
            </a:r>
            <a:r>
              <a:rPr lang="en-US" sz="2100" b="1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Bishop Fulton J. Sheen</a:t>
            </a:r>
            <a:r>
              <a:rPr lang="en-US" sz="21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21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1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“Life is </a:t>
            </a:r>
            <a:br>
              <a:rPr lang="en-US" sz="21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1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Worth Living”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2.  Methodist Minister </a:t>
            </a:r>
            <a:r>
              <a:rPr lang="en-US" sz="2100" b="1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Norman Vincent Peale</a:t>
            </a:r>
            <a:r>
              <a:rPr lang="en-US" sz="21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21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1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br>
              <a:rPr lang="en-US" sz="21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1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</a:t>
            </a:r>
            <a:r>
              <a:rPr lang="en-US" sz="21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Power of Positive Thinking</a:t>
            </a:r>
            <a:endParaRPr lang="en-US" sz="21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3.  </a:t>
            </a:r>
            <a:r>
              <a:rPr lang="en-US" sz="2100" b="1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Reverend Billy Graham</a:t>
            </a:r>
            <a:r>
              <a:rPr lang="en-US" sz="21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21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1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ecumenical message;</a:t>
            </a:r>
            <a:br>
              <a:rPr lang="en-US" sz="21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1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warned against the evils of Communism.</a:t>
            </a:r>
          </a:p>
        </p:txBody>
      </p:sp>
    </p:spTree>
    <p:extLst>
      <p:ext uri="{BB962C8B-B14F-4D97-AF65-F5344CB8AC3E}">
        <p14:creationId xmlns:p14="http://schemas.microsoft.com/office/powerpoint/2010/main" val="111283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utoUpdateAnimBg="0"/>
      <p:bldP spid="41988" grpId="0" autoUpdateAnimBg="0"/>
      <p:bldP spid="4199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904501" y="142875"/>
            <a:ext cx="6782901" cy="864692"/>
          </a:xfrm>
          <a:noFill/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029" tIns="43087" rIns="86029" bIns="43087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5300" b="1">
                <a:solidFill>
                  <a:srgbClr val="8FABE3"/>
                </a:solidFill>
                <a:latin typeface="Enviro" pitchFamily="82" charset="0"/>
              </a:rPr>
              <a:t>8B.  Religious Revival</a:t>
            </a:r>
          </a:p>
        </p:txBody>
      </p:sp>
      <p:pic>
        <p:nvPicPr>
          <p:cNvPr id="43013" name="Picture 5" descr="BenHur_1959"/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217" y="1980903"/>
            <a:ext cx="1710746" cy="263425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1832405" y="1143000"/>
            <a:ext cx="7137367" cy="50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91278" tIns="45705" rIns="91278" bIns="45705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5775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69963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55738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39925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700" b="1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Hollywood</a:t>
            </a:r>
            <a:r>
              <a:rPr lang="en-US" sz="27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  apex of the biblical epics.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2192884" y="5786448"/>
            <a:ext cx="6488515" cy="83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91278" tIns="45705" rIns="91278" bIns="45705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5775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69963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55738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39925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i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It’s un-American to be un-religious!</a:t>
            </a:r>
            <a:r>
              <a:rPr lang="en-US" b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</a:t>
            </a:r>
            <a:br>
              <a:rPr lang="en-US" b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-- </a:t>
            </a:r>
            <a:r>
              <a:rPr lang="en-US" sz="20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Christian Century</a:t>
            </a: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1954</a:t>
            </a:r>
            <a:endParaRPr lang="en-US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43017" name="Picture 9" descr="TenCommandments_1956"/>
          <p:cNvPicPr>
            <a:picLocks noChangeAspect="1" noChangeArrowheads="1"/>
          </p:cNvPicPr>
          <p:nvPr/>
        </p:nvPicPr>
        <p:blipFill>
          <a:blip r:embed="rId5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834" y="1980903"/>
            <a:ext cx="1664184" cy="26670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3018" name="Picture 10" descr="TheRobe_1953"/>
          <p:cNvPicPr>
            <a:picLocks noChangeAspect="1" noChangeArrowheads="1"/>
          </p:cNvPicPr>
          <p:nvPr/>
        </p:nvPicPr>
        <p:blipFill>
          <a:blip r:embed="rId6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712" y="1980904"/>
            <a:ext cx="1495963" cy="261639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1703328" y="4877099"/>
            <a:ext cx="7122347" cy="707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91278" tIns="45705" rIns="91278" bIns="45705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5775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69963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55738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39925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</a:t>
            </a:r>
            <a:r>
              <a:rPr lang="en-US" sz="19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Robe       The Ten Commandments     Ben Hur</a:t>
            </a:r>
            <a:br>
              <a:rPr lang="en-US" sz="19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</a:t>
            </a:r>
            <a:r>
              <a:rPr lang="en-US" sz="19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1953                    1956                 1959</a:t>
            </a:r>
            <a:endParaRPr lang="en-US" sz="20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967111"/>
      </p:ext>
    </p:extLst>
  </p:cSld>
  <p:clrMapOvr>
    <a:masterClrMapping/>
  </p:clrMapOvr>
  <p:transition>
    <p:sndAc>
      <p:stSnd>
        <p:snd r:embed="rId3" name="10COmmandements-Moses-LedOutOfBond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 autoUpdateAnimBg="0"/>
      <p:bldP spid="43016" grpId="0" autoUpdateAnimBg="0"/>
      <p:bldP spid="4301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904500" y="71441"/>
            <a:ext cx="6936102" cy="650379"/>
          </a:xfrm>
          <a:noFill/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045" tIns="43087" rIns="86045" bIns="43087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300" b="1">
                <a:solidFill>
                  <a:srgbClr val="8FABE3"/>
                </a:solidFill>
                <a:latin typeface="Enviro" pitchFamily="82" charset="0"/>
              </a:rPr>
              <a:t>9</a:t>
            </a:r>
            <a:r>
              <a:rPr lang="en-US" sz="2700" b="1">
                <a:solidFill>
                  <a:srgbClr val="8FABE3"/>
                </a:solidFill>
                <a:latin typeface="Enviro" pitchFamily="82" charset="0"/>
              </a:rPr>
              <a:t>A</a:t>
            </a:r>
            <a:r>
              <a:rPr lang="en-US" sz="4300" b="1">
                <a:solidFill>
                  <a:srgbClr val="8FABE3"/>
                </a:solidFill>
                <a:latin typeface="Enviro" pitchFamily="82" charset="0"/>
              </a:rPr>
              <a:t>.  Well-Defined Gender Roles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832407" y="1143001"/>
            <a:ext cx="5983853" cy="2139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91295" tIns="45705" rIns="91295" bIns="45705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5775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69963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55738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39925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9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</a:t>
            </a:r>
            <a:r>
              <a:rPr lang="en-US" sz="1900" b="1" i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ideal modern woman</a:t>
            </a:r>
            <a:r>
              <a:rPr lang="en-US" sz="19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married, cooked and </a:t>
            </a:r>
            <a:br>
              <a:rPr lang="en-US" sz="19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19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cared for her family, and kept herself busy by joining the local PTA and leading a troop of Campfire Girls.  She entertained guests in her family’s suburban house and worked out on the trampoline to keep her size 12 figure.</a:t>
            </a:r>
            <a:br>
              <a:rPr lang="en-US" sz="19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19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              </a:t>
            </a:r>
            <a:r>
              <a:rPr lang="en-US" sz="19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-- </a:t>
            </a:r>
            <a:r>
              <a:rPr lang="en-US" sz="19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Life</a:t>
            </a:r>
            <a:r>
              <a:rPr lang="en-US" sz="19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magazine, 1956</a:t>
            </a:r>
            <a:endParaRPr lang="en-US" sz="1900" b="1" i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44041" name="Picture 9" descr="Marilyn Monro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194" y="1000207"/>
            <a:ext cx="1192565" cy="196155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7669147" y="3000457"/>
            <a:ext cx="1300707" cy="64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91295" tIns="45705" rIns="91295" bIns="45705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5775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69963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55738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39925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800" b="1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Marilyn</a:t>
            </a:r>
            <a:br>
              <a:rPr lang="en-US" sz="1800" b="1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1800" b="1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Monroe</a:t>
            </a:r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1904499" y="3714751"/>
            <a:ext cx="7137367" cy="677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91295" tIns="45705" rIns="91295" bIns="45705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5775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69963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55738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39925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9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</a:t>
            </a:r>
            <a:r>
              <a:rPr lang="en-US" sz="1900" b="1" i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ideal 1950s man</a:t>
            </a:r>
            <a:r>
              <a:rPr lang="en-US" sz="19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was the provider, protector, </a:t>
            </a:r>
            <a:br>
              <a:rPr lang="en-US" sz="19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19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and the boss of the house.   -</a:t>
            </a:r>
            <a:r>
              <a:rPr lang="en-US" sz="19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 </a:t>
            </a:r>
            <a:r>
              <a:rPr lang="en-US" sz="19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Life</a:t>
            </a:r>
            <a:r>
              <a:rPr lang="en-US" sz="19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magazine, 1955</a:t>
            </a:r>
            <a:endParaRPr lang="en-US" sz="1900" b="1" i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3418486" y="4929270"/>
            <a:ext cx="5551285" cy="1477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91295" tIns="45705" rIns="91295" bIns="45705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5775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431925" indent="-461963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39925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9999"/>
              </a:buClr>
              <a:buSzPct val="80000"/>
              <a:buFont typeface="Wingdings 2" pitchFamily="18" charset="2"/>
              <a:buNone/>
              <a:defRPr/>
            </a:pP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1956 </a:t>
            </a: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William H. Whyte, Jr. </a:t>
            </a: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</a:t>
            </a:r>
            <a:br>
              <a:rPr lang="en-US" sz="20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0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 Organization Man</a:t>
            </a:r>
            <a:endParaRPr lang="en-US" sz="20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lvl="2" fontAlgn="base">
              <a:spcBef>
                <a:spcPct val="50000"/>
              </a:spcBef>
              <a:spcAft>
                <a:spcPct val="0"/>
              </a:spcAft>
              <a:buClr>
                <a:srgbClr val="009999"/>
              </a:buClr>
              <a:buSzPct val="110000"/>
              <a:buFont typeface="Carr Government" pitchFamily="82" charset="0"/>
              <a:buChar char="A"/>
              <a:defRPr/>
            </a:pP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middle-class, white suburban </a:t>
            </a:r>
            <a:b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male is the ideal.</a:t>
            </a:r>
            <a:endParaRPr lang="en-US" sz="2000" b="1" i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44048" name="Line 16"/>
          <p:cNvSpPr>
            <a:spLocks noChangeShapeType="1"/>
          </p:cNvSpPr>
          <p:nvPr/>
        </p:nvSpPr>
        <p:spPr bwMode="auto">
          <a:xfrm>
            <a:off x="2050197" y="3429000"/>
            <a:ext cx="5549783" cy="0"/>
          </a:xfrm>
          <a:prstGeom prst="line">
            <a:avLst/>
          </a:prstGeom>
          <a:noFill/>
          <a:ln w="28575">
            <a:solidFill>
              <a:srgbClr val="FF559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lIns="86045" tIns="43087" rIns="86045" bIns="43087" anchor="ctr"/>
          <a:lstStyle/>
          <a:p>
            <a:pPr defTabSz="860406"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</p:txBody>
      </p:sp>
      <p:pic>
        <p:nvPicPr>
          <p:cNvPr id="44049" name="Picture 17" descr="ManInGrayFlannelSu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0"/>
          <a:stretch>
            <a:fillRect/>
          </a:stretch>
        </p:blipFill>
        <p:spPr bwMode="auto">
          <a:xfrm>
            <a:off x="1976676" y="4572000"/>
            <a:ext cx="1396833" cy="20002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03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utoUpdateAnimBg="0"/>
      <p:bldP spid="44043" grpId="0" autoUpdateAnimBg="0"/>
      <p:bldP spid="44046" grpId="0" autoUpdateAnimBg="0"/>
      <p:bldP spid="44047" grpId="0" autoUpdateAnimBg="0"/>
      <p:bldP spid="440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>
            <p:ph/>
          </p:nvPr>
        </p:nvSpPr>
        <p:spPr bwMode="auto">
          <a:xfrm>
            <a:off x="1760310" y="285750"/>
            <a:ext cx="7383690" cy="857250"/>
          </a:xfrm>
          <a:noFill/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063" tIns="43087" rIns="86063" bIns="43087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en-US" sz="4700" b="1">
                <a:solidFill>
                  <a:srgbClr val="8FABE3"/>
                </a:solidFill>
                <a:latin typeface="Enviro" pitchFamily="82" charset="0"/>
              </a:rPr>
              <a:t>10A.  Progress Through Science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904500" y="1428755"/>
            <a:ext cx="6993177" cy="4900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91315" tIns="45705" rIns="91315" bIns="45705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5775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69963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55738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39925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1951 -- </a:t>
            </a:r>
            <a:r>
              <a:rPr lang="en-US" sz="2600" b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First IBM Mainframe Computer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1952 -- </a:t>
            </a:r>
            <a:r>
              <a:rPr lang="en-US" sz="2600" b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Hydrogen Bomb</a:t>
            </a:r>
            <a:r>
              <a:rPr lang="en-US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Test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1953 -- </a:t>
            </a:r>
            <a:r>
              <a:rPr lang="en-US" sz="2600" b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DNA</a:t>
            </a:r>
            <a:r>
              <a:rPr lang="en-US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Structure Discovered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1954 -- </a:t>
            </a:r>
            <a:r>
              <a:rPr lang="en-US" sz="2600" b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Salk Vaccine</a:t>
            </a:r>
            <a:r>
              <a:rPr lang="en-US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Tested for Polio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1957 -- First Commercial </a:t>
            </a:r>
            <a:r>
              <a:rPr lang="en-US" sz="2600" b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U. S. Nuclear</a:t>
            </a:r>
            <a:br>
              <a:rPr lang="en-US" sz="2600" b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600" b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Power Plant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1958 -- </a:t>
            </a:r>
            <a:r>
              <a:rPr lang="en-US" sz="2600" b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NASA</a:t>
            </a:r>
            <a:r>
              <a:rPr lang="en-US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Created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1959 -- Press Conference of the </a:t>
            </a:r>
            <a:r>
              <a:rPr lang="en-US" sz="2600" b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First 7</a:t>
            </a:r>
            <a:br>
              <a:rPr lang="en-US" sz="2600" b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600" b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American Astronauts</a:t>
            </a:r>
          </a:p>
        </p:txBody>
      </p:sp>
    </p:spTree>
    <p:extLst>
      <p:ext uri="{BB962C8B-B14F-4D97-AF65-F5344CB8AC3E}">
        <p14:creationId xmlns:p14="http://schemas.microsoft.com/office/powerpoint/2010/main" val="74670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sz="half" idx="1"/>
          </p:nvPr>
        </p:nvSpPr>
        <p:spPr bwMode="auto">
          <a:xfrm>
            <a:off x="1399837" y="214312"/>
            <a:ext cx="7599974" cy="757536"/>
          </a:xfrm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081" tIns="43087" rIns="86081" bIns="43087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	</a:t>
            </a:r>
            <a:r>
              <a:rPr lang="en-US" sz="4300" b="1">
                <a:solidFill>
                  <a:srgbClr val="8FABE3"/>
                </a:solidFill>
                <a:latin typeface="Enviro" pitchFamily="82" charset="0"/>
              </a:rPr>
              <a:t>10</a:t>
            </a:r>
            <a:r>
              <a:rPr lang="en-US" sz="2700" b="1">
                <a:solidFill>
                  <a:srgbClr val="8FABE3"/>
                </a:solidFill>
                <a:latin typeface="Enviro" pitchFamily="82" charset="0"/>
              </a:rPr>
              <a:t>B</a:t>
            </a:r>
            <a:r>
              <a:rPr lang="en-US" sz="4300" b="1">
                <a:solidFill>
                  <a:srgbClr val="8FABE3"/>
                </a:solidFill>
                <a:latin typeface="Enviro" pitchFamily="82" charset="0"/>
              </a:rPr>
              <a:t>.  Progress Through Science</a:t>
            </a:r>
            <a:endParaRPr lang="en-US" sz="3600" b="1">
              <a:solidFill>
                <a:srgbClr val="8FABE3"/>
              </a:solidFill>
              <a:latin typeface="Enviro" pitchFamily="82" charset="0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976594" y="1428750"/>
            <a:ext cx="6848988" cy="50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91334" tIns="45705" rIns="91334" bIns="45705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5775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69963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55738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39925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7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1957 </a:t>
            </a:r>
            <a:r>
              <a:rPr lang="en-US" sz="27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7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Russians launch </a:t>
            </a:r>
            <a:r>
              <a:rPr lang="en-US" sz="2700" b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SPUTNIK I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2985919" y="5709047"/>
            <a:ext cx="4830339" cy="919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91334" tIns="45705" rIns="91334" bIns="45705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5775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69963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55738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39925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7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1958 </a:t>
            </a:r>
            <a:r>
              <a:rPr lang="en-US" sz="27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7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2700" b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National Defense </a:t>
            </a:r>
            <a:br>
              <a:rPr lang="en-US" sz="2700" b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700" b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Education Act</a:t>
            </a:r>
          </a:p>
        </p:txBody>
      </p:sp>
      <p:pic>
        <p:nvPicPr>
          <p:cNvPr id="50181" name="Picture 5" descr="SputnikHeadline"/>
          <p:cNvPicPr>
            <a:picLocks noChangeAspect="1" noChangeArrowheads="1"/>
          </p:cNvPicPr>
          <p:nvPr/>
        </p:nvPicPr>
        <p:blipFill>
          <a:blip r:embed="rId3">
            <a:lum bright="-18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140" y="2286000"/>
            <a:ext cx="4418799" cy="1143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0184" name="Picture 8" descr="Sputnik I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432" y="3714750"/>
            <a:ext cx="2379122" cy="1640086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25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098 -0.60026 C -0.54995 -0.59896 -0.52892 -0.59787 -0.50789 -0.59614 C -0.46746 -0.59288 -0.38646 -0.58572 -0.38646 -0.58572 C -0.34883 -0.57574 -0.31252 -0.56272 -0.27604 -0.54818 C -0.17072 -0.55425 -0.06605 -0.56424 0.03944 -0.56901 C 0.06836 -0.56771 0.09727 -0.56771 0.12619 -0.56489 C 0.15675 -0.56207 0.18321 -0.53516 0.21295 -0.52734 C 0.23891 -0.5204 0.26553 -0.52018 0.29182 -0.51693 C 0.29609 -0.51562 0.30036 -0.51476 0.30447 -0.5128 C 0.31449 -0.5076 0.31696 -0.49783 0.32813 -0.49197 C 0.33388 -0.48047 0.34423 -0.4707 0.35179 -0.46072 C 0.35393 -0.45356 0.35984 -0.4477 0.35968 -0.4401 C 0.35886 -0.41189 0.3674 -0.35612 0.34391 -0.33594 C 0.33963 -0.32726 0.3347 -0.32075 0.32813 -0.3151 C 0.32254 -0.3036 0.32813 -0.31228 0.31712 -0.30447 C 0.31269 -0.30165 0.30447 -0.29405 0.30447 -0.29405 C 0.29872 -0.28255 0.29001 -0.27799 0.28081 -0.27322 C 0.27982 -0.27127 0.2795 -0.26779 0.27769 -0.26693 C 0.26766 -0.26172 0.25649 -0.26063 0.24614 -0.25673 C 0.17664 -0.2589 0.10993 -0.26845 0.04108 -0.27127 C -0.34111 -0.28559 -0.05948 -0.27105 -0.2555 -0.28168 C -0.30282 -0.28841 -0.35015 -0.29253 -0.39747 -0.29818 C -0.4116 -0.29687 -0.42606 -0.29731 -0.44002 -0.29405 C -0.45366 -0.29123 -0.46401 -0.27973 -0.47634 -0.27322 C -0.48225 -0.26172 -0.47782 -0.26845 -0.49211 -0.25673 C -0.49836 -0.2513 -0.50789 -0.23589 -0.50789 -0.23589 C -0.51183 -0.22244 -0.51594 -0.21463 -0.52366 -0.20443 C -0.52727 -0.19206 -0.53138 -0.18164 -0.53467 -0.16905 C -0.53713 -0.15994 -0.54256 -0.14214 -0.54256 -0.14214 C -0.54584 -0.10959 -0.55307 -0.07422 -0.53943 -0.04405 C -0.53845 -0.03711 -0.53828 -0.02973 -0.53631 -0.02322 C -0.5345 -0.01736 -0.53122 -0.01194 -0.52842 -0.00673 C -0.51265 0.02474 -0.4931 0.04254 -0.46533 0.04948 C -0.45383 0.06467 -0.46681 0.04991 -0.4369 0.06011 C -0.43395 0.0612 -0.43197 0.0651 -0.42902 0.06641 C -0.42392 0.06858 -0.4185 0.06901 -0.41324 0.07031 C -0.38399 0.09375 -0.28491 0.07747 -0.26815 0.07682 C -0.2072 0.06966 -0.14673 0.05708 -0.08676 0.04145 C -0.07377 0.03082 -0.05734 0.02517 -0.04256 0.02062 C -0.03631 0.00781 -0.04305 0.01845 -0.02678 0.0102 C -0.02399 0.00846 -0.02185 0.00499 -0.01889 0.00391 C -0.01281 0.00152 -4.13079E-6 -0.00022 -4.13079E-6 -0.00022 " pathEditMode="relative" ptsTypes="fffffffffffffffffffffffffffffffffffffffffA">
                                      <p:cBhvr>
                                        <p:cTn id="13" dur="5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/>
          </p:nvPr>
        </p:nvSpPr>
        <p:spPr bwMode="auto">
          <a:xfrm>
            <a:off x="1399837" y="214313"/>
            <a:ext cx="7569934" cy="857250"/>
          </a:xfrm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100" tIns="43087" rIns="86100" bIns="43087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  <a:defRPr/>
            </a:pP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Eras Demi ITC" pitchFamily="34" charset="0"/>
              </a:rPr>
              <a:t>	</a:t>
            </a:r>
            <a:r>
              <a:rPr lang="en-US" sz="4700" b="1">
                <a:solidFill>
                  <a:srgbClr val="8FABE3"/>
                </a:solidFill>
                <a:latin typeface="Enviro" pitchFamily="82" charset="0"/>
              </a:rPr>
              <a:t>10</a:t>
            </a:r>
            <a:r>
              <a:rPr lang="en-US" sz="3100" b="1">
                <a:solidFill>
                  <a:srgbClr val="8FABE3"/>
                </a:solidFill>
                <a:latin typeface="Enviro" pitchFamily="82" charset="0"/>
              </a:rPr>
              <a:t>C</a:t>
            </a:r>
            <a:r>
              <a:rPr lang="en-US" sz="4700" b="1">
                <a:solidFill>
                  <a:srgbClr val="8FABE3"/>
                </a:solidFill>
                <a:latin typeface="Enviro" pitchFamily="82" charset="0"/>
              </a:rPr>
              <a:t>.  Progress Through Science</a:t>
            </a:r>
            <a:endParaRPr lang="en-US" sz="4000" b="1">
              <a:solidFill>
                <a:srgbClr val="8FABE3"/>
              </a:solidFill>
              <a:latin typeface="Enviro" pitchFamily="82" charset="0"/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562050" y="1214437"/>
            <a:ext cx="7696100" cy="50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91356" tIns="45705" rIns="91356" bIns="45705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5775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69963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55738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39925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700" b="1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UFO Sightings</a:t>
            </a:r>
            <a:r>
              <a:rPr lang="en-US" sz="27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skyrocketed in the 1950s.</a:t>
            </a:r>
          </a:p>
        </p:txBody>
      </p:sp>
      <p:pic>
        <p:nvPicPr>
          <p:cNvPr id="56328" name="Picture 8" descr="ForbiddenPlanet"/>
          <p:cNvPicPr>
            <a:picLocks noChangeAspect="1" noChangeArrowheads="1"/>
          </p:cNvPicPr>
          <p:nvPr/>
        </p:nvPicPr>
        <p:blipFill>
          <a:blip r:embed="rId4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836" y="2286007"/>
            <a:ext cx="2143312" cy="294679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6329" name="Picture 9" descr="InvadersFromMars_MoviePoster"/>
          <p:cNvPicPr>
            <a:picLocks noChangeAspect="1" noChangeArrowheads="1"/>
          </p:cNvPicPr>
          <p:nvPr/>
        </p:nvPicPr>
        <p:blipFill>
          <a:blip r:embed="rId5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891" y="2286003"/>
            <a:ext cx="1981099" cy="289470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6330" name="Picture 10" descr="WarOfTheWorlds_195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219" y="2286000"/>
            <a:ext cx="2742599" cy="206275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6227219" y="4500573"/>
            <a:ext cx="2665999" cy="83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91356" tIns="45705" rIns="91356" bIns="45705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5775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69963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55738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39925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War of the Worlds</a:t>
            </a: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1832405" y="5643562"/>
            <a:ext cx="7065272" cy="887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86098" tIns="43087" rIns="86098" bIns="43087">
            <a:spAutoFit/>
          </a:bodyPr>
          <a:lstStyle/>
          <a:p>
            <a:pPr algn="ctr" defTabSz="860995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Hollywood used aliens as a metaphor </a:t>
            </a:r>
            <a:br>
              <a:rPr lang="en-US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for whom </a:t>
            </a:r>
            <a:r>
              <a:rPr lang="en-US" sz="2600" b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23591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fo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1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fo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fo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utoUpdateAnimBg="0"/>
      <p:bldP spid="56323" grpId="0" autoUpdateAnimBg="0"/>
      <p:bldP spid="56331" grpId="0" autoUpdateAnimBg="0"/>
      <p:bldP spid="5633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/>
          </p:nvPr>
        </p:nvSpPr>
        <p:spPr bwMode="auto">
          <a:xfrm>
            <a:off x="1255648" y="0"/>
            <a:ext cx="7672068" cy="857250"/>
          </a:xfrm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123" tIns="43087" rIns="86123" bIns="43087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  <a:defRPr/>
            </a:pP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4700" b="1">
                <a:solidFill>
                  <a:srgbClr val="8FABE3"/>
                </a:solidFill>
                <a:latin typeface="Enviro" pitchFamily="82" charset="0"/>
              </a:rPr>
              <a:t>10</a:t>
            </a:r>
            <a:r>
              <a:rPr lang="en-US" sz="3100" b="1">
                <a:solidFill>
                  <a:srgbClr val="8FABE3"/>
                </a:solidFill>
                <a:latin typeface="Enviro" pitchFamily="82" charset="0"/>
              </a:rPr>
              <a:t>D</a:t>
            </a:r>
            <a:r>
              <a:rPr lang="en-US" sz="4700" b="1">
                <a:solidFill>
                  <a:srgbClr val="8FABE3"/>
                </a:solidFill>
                <a:latin typeface="Enviro" pitchFamily="82" charset="0"/>
              </a:rPr>
              <a:t>.  Progress Through Science</a:t>
            </a:r>
            <a:endParaRPr lang="en-US" sz="4000" b="1">
              <a:solidFill>
                <a:srgbClr val="8FABE3"/>
              </a:solidFill>
              <a:latin typeface="Enviro" pitchFamily="82" charset="0"/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904500" y="1071569"/>
            <a:ext cx="4267100" cy="1477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91380" tIns="45705" rIns="91380" bIns="45705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28625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28700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55738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39925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9999"/>
              </a:buClr>
              <a:buSzPct val="80000"/>
              <a:buFont typeface="Wingdings" pitchFamily="2" charset="2"/>
              <a:buNone/>
              <a:defRPr/>
            </a:pPr>
            <a:r>
              <a:rPr lang="en-US" sz="2700" b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Atomic Anxieties</a:t>
            </a:r>
            <a:r>
              <a:rPr lang="en-US" sz="27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</a:t>
            </a:r>
          </a:p>
          <a:p>
            <a:pPr lvl="1" fontAlgn="base">
              <a:spcBef>
                <a:spcPct val="50000"/>
              </a:spcBef>
              <a:spcAft>
                <a:spcPct val="0"/>
              </a:spcAft>
              <a:buClr>
                <a:srgbClr val="009999"/>
              </a:buClr>
              <a:buSzPct val="110000"/>
              <a:buFont typeface="PressWriter Symbols" pitchFamily="2" charset="2"/>
              <a:buChar char="à"/>
              <a:defRPr/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“Duck-and-Cover </a:t>
            </a:r>
            <a:b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Generation”</a:t>
            </a:r>
            <a:r>
              <a:rPr lang="en-US" sz="27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</a:t>
            </a:r>
          </a:p>
        </p:txBody>
      </p:sp>
      <p:pic>
        <p:nvPicPr>
          <p:cNvPr id="52232" name="Picture 8" descr="AirRaidShelter"/>
          <p:cNvPicPr>
            <a:picLocks noChangeAspect="1" noChangeArrowheads="1"/>
          </p:cNvPicPr>
          <p:nvPr/>
        </p:nvPicPr>
        <p:blipFill>
          <a:blip r:embed="rId5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770" y="4572032"/>
            <a:ext cx="2362600" cy="198983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1904500" y="2658081"/>
            <a:ext cx="6993177" cy="2169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91380" tIns="45705" rIns="91380" bIns="45705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28625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28700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55738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39925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9999"/>
              </a:buClr>
              <a:buSzPct val="80000"/>
              <a:buFont typeface="PressWriter Symbols" pitchFamily="2" charset="2"/>
              <a:buNone/>
              <a:defRPr/>
            </a:pPr>
            <a:r>
              <a:rPr lang="en-US" sz="2700" b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Atomic Testing</a:t>
            </a:r>
            <a:r>
              <a:rPr lang="en-US" sz="27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</a:t>
            </a:r>
          </a:p>
          <a:p>
            <a:pPr lvl="1" fontAlgn="base">
              <a:spcBef>
                <a:spcPct val="50000"/>
              </a:spcBef>
              <a:spcAft>
                <a:spcPct val="0"/>
              </a:spcAft>
              <a:buClr>
                <a:srgbClr val="009999"/>
              </a:buClr>
              <a:buSzPct val="110000"/>
              <a:buFont typeface="PressWriter Symbols" pitchFamily="2" charset="2"/>
              <a:buChar char="à"/>
              <a:defRPr/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1946-1962 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U. S. exploded 217 </a:t>
            </a:r>
            <a:b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      nuclear weapons over the</a:t>
            </a:r>
            <a:b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      Pacific and in Nevada.</a:t>
            </a:r>
            <a:endParaRPr lang="en-US" b="1" u="sng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52234" name="Picture 10" descr="fallout_shelter_sig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783" y="4357688"/>
            <a:ext cx="1345766" cy="182909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6" name="Picture 12" descr="Duck_and_Cover"/>
          <p:cNvPicPr>
            <a:picLocks noChangeAspect="1" noChangeArrowheads="1"/>
          </p:cNvPicPr>
          <p:nvPr/>
        </p:nvPicPr>
        <p:blipFill>
          <a:blip r:embed="rId7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081" y="1000133"/>
            <a:ext cx="2307028" cy="18573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2237" name="Picture 13" descr="Godzilla_195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805" y="4615162"/>
            <a:ext cx="1521496" cy="202852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42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30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iren1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26" presetID="1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20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o6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  <p:bldP spid="5223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/>
          </p:nvPr>
        </p:nvSpPr>
        <p:spPr bwMode="auto">
          <a:xfrm>
            <a:off x="1327742" y="142879"/>
            <a:ext cx="7425745" cy="928688"/>
          </a:xfrm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147" tIns="43087" rIns="86147" bIns="43087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  <a:defRPr/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5300" b="1">
                <a:solidFill>
                  <a:srgbClr val="8FABE3"/>
                </a:solidFill>
                <a:latin typeface="Enviro" pitchFamily="82" charset="0"/>
              </a:rPr>
              <a:t>The 50s Come to a Close</a:t>
            </a:r>
            <a:endParaRPr lang="en-US" sz="4300" b="1">
              <a:solidFill>
                <a:srgbClr val="8FABE3"/>
              </a:solidFill>
              <a:latin typeface="Enviro" pitchFamily="82" charset="0"/>
            </a:endParaRP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2841729" y="1214444"/>
            <a:ext cx="5046623" cy="919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91405" tIns="45705" rIns="91405" bIns="45705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5775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69963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55738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39925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7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1959 </a:t>
            </a:r>
            <a:r>
              <a:rPr lang="en-US" sz="27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7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Nixon-Khrushchev </a:t>
            </a:r>
            <a:br>
              <a:rPr lang="en-US" sz="27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7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</a:t>
            </a:r>
            <a:r>
              <a:rPr lang="en-US" sz="2700" b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“Kitchen Debate”</a:t>
            </a:r>
          </a:p>
        </p:txBody>
      </p:sp>
      <p:pic>
        <p:nvPicPr>
          <p:cNvPr id="58376" name="Picture 8" descr="Kitchen_Deb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943" y="2357446"/>
            <a:ext cx="3504098" cy="2516684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8377" name="Picture 9" descr="KitchenDeba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071" y="2405063"/>
            <a:ext cx="3200700" cy="25241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1832422" y="5286391"/>
            <a:ext cx="2856749" cy="83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91405" tIns="45705" rIns="91405" bIns="45705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5775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69963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55738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39925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Cold War </a:t>
            </a:r>
            <a:r>
              <a:rPr lang="en-US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-----&gt;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b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Tensions</a:t>
            </a:r>
          </a:p>
        </p:txBody>
      </p:sp>
      <p:pic>
        <p:nvPicPr>
          <p:cNvPr id="58379" name="Picture 11" descr="ABomb_Explos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841" y="5130123"/>
            <a:ext cx="889167" cy="1013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5913261" y="5301258"/>
            <a:ext cx="3027974" cy="79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86145" tIns="43087" rIns="86145" bIns="43087">
            <a:spAutoFit/>
          </a:bodyPr>
          <a:lstStyle/>
          <a:p>
            <a:pPr defTabSz="86147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3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&lt;-----</a:t>
            </a:r>
            <a:r>
              <a:rPr lang="en-US" sz="23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Technology </a:t>
            </a:r>
            <a:br>
              <a:rPr lang="en-US" sz="23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3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&amp; Affluence</a:t>
            </a:r>
          </a:p>
        </p:txBody>
      </p:sp>
    </p:spTree>
    <p:extLst>
      <p:ext uri="{BB962C8B-B14F-4D97-AF65-F5344CB8AC3E}">
        <p14:creationId xmlns:p14="http://schemas.microsoft.com/office/powerpoint/2010/main" val="356341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5837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 autoUpdateAnimBg="0"/>
      <p:bldP spid="58378" grpId="0"/>
      <p:bldP spid="583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/>
          </p:nvPr>
        </p:nvSpPr>
        <p:spPr bwMode="auto">
          <a:xfrm>
            <a:off x="1471932" y="1071562"/>
            <a:ext cx="7376180" cy="55006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86171" tIns="43087" rIns="86171" bIns="4308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  <a:defRPr/>
            </a:pPr>
            <a:r>
              <a:rPr 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	       </a:t>
            </a:r>
            <a:r>
              <a:rPr lang="en-US" sz="2500" b="1" i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postwar era witnessed tremendous economic growth and rising social contentment and conformity.  Yet in the midst of such increasing affluence and comfortable domesticity, social critics expressed a growing sense of unease with American culture in the 1950s.</a:t>
            </a:r>
            <a:br>
              <a:rPr lang="en-US" sz="2500" b="1" i="1">
                <a:solidFill>
                  <a:srgbClr val="FF55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en-US" sz="2500" b="1" i="1">
              <a:solidFill>
                <a:srgbClr val="FF559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	Assess the validity of the above statement and explain how the decade of the 1950s laid the groundwork for the social and political turbulence of the 1960s.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327742" y="142876"/>
            <a:ext cx="7425745" cy="9286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71" tIns="43087" rIns="86171" bIns="43087"/>
          <a:lstStyle/>
          <a:p>
            <a:pPr marL="323142" indent="-323142" algn="ctr" defTabSz="861731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5300" b="1">
                <a:solidFill>
                  <a:srgbClr val="8FABE3"/>
                </a:solidFill>
                <a:latin typeface="Enviro" pitchFamily="82" charset="0"/>
              </a:rPr>
              <a:t>Class Discussion Topic:</a:t>
            </a:r>
            <a:endParaRPr lang="en-US" sz="4300" b="1">
              <a:solidFill>
                <a:srgbClr val="8FABE3"/>
              </a:solidFill>
              <a:latin typeface="Enviro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354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207</Words>
  <Application>Microsoft Office PowerPoint</Application>
  <PresentationFormat>On-screen Show (4:3)</PresentationFormat>
  <Paragraphs>53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7_Default Design</vt:lpstr>
      <vt:lpstr>8_Default Design</vt:lpstr>
      <vt:lpstr>9_Default Design</vt:lpstr>
      <vt:lpstr>11_Default Design</vt:lpstr>
      <vt:lpstr>10_Default Design</vt:lpstr>
      <vt:lpstr>12_Default Design</vt:lpstr>
      <vt:lpstr>13_Default Design</vt:lpstr>
      <vt:lpstr>14_Default Design</vt:lpstr>
      <vt:lpstr>15_Default Design</vt:lpstr>
      <vt:lpstr>8A.  Religious Revival</vt:lpstr>
      <vt:lpstr>8B.  Religious Revival</vt:lpstr>
      <vt:lpstr>9A.  Well-Defined Gender Roles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8A.  Religious Revival</dc:title>
  <dc:creator>Administrator</dc:creator>
  <cp:lastModifiedBy>Administrator</cp:lastModifiedBy>
  <cp:revision>1</cp:revision>
  <dcterms:created xsi:type="dcterms:W3CDTF">2012-05-09T18:42:12Z</dcterms:created>
  <dcterms:modified xsi:type="dcterms:W3CDTF">2012-05-09T18:45:06Z</dcterms:modified>
</cp:coreProperties>
</file>