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12" r:id="rId4"/>
  </p:sldMasterIdLst>
  <p:notesMasterIdLst>
    <p:notesMasterId r:id="rId9"/>
  </p:notesMasterIdLst>
  <p:sldIdLst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16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040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013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035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037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038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043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043" algn="l" defTabSz="912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B2E0D-E9C8-46BB-BF51-F23DABF2A087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2652-6A88-4B7A-A318-7CD4ECC8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016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40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013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035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037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038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043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043" algn="l" defTabSz="912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208CA4-E206-4C63-BAD3-59D6CBB0F1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FE0E9B-0A0D-497E-8518-927C8E515C6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1D914B-539B-4BBB-88B8-9E8D549185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A76B7-4DD6-4365-88A8-6B41D555CA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5961" tIns="43087" rIns="8596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35" y="3886038"/>
            <a:ext cx="6401401" cy="1753195"/>
          </a:xfrm>
          <a:prstGeom prst="rect">
            <a:avLst/>
          </a:prstGeom>
        </p:spPr>
        <p:txBody>
          <a:bodyPr lIns="85961" tIns="43087" rIns="85961" bIns="43087"/>
          <a:lstStyle>
            <a:lvl1pPr marL="0" indent="0" algn="ctr">
              <a:buNone/>
              <a:defRPr/>
            </a:lvl1pPr>
            <a:lvl2pPr marL="429757" indent="0" algn="ctr">
              <a:buNone/>
              <a:defRPr/>
            </a:lvl2pPr>
            <a:lvl3pPr marL="859523" indent="0" algn="ctr">
              <a:buNone/>
              <a:defRPr/>
            </a:lvl3pPr>
            <a:lvl4pPr marL="1289221" indent="0" algn="ctr">
              <a:buNone/>
              <a:defRPr/>
            </a:lvl4pPr>
            <a:lvl5pPr marL="1718988" indent="0" algn="ctr">
              <a:buNone/>
              <a:defRPr/>
            </a:lvl5pPr>
            <a:lvl6pPr marL="2148707" indent="0" algn="ctr">
              <a:buNone/>
              <a:defRPr/>
            </a:lvl6pPr>
            <a:lvl7pPr marL="2578447" indent="0" algn="ctr">
              <a:buNone/>
              <a:defRPr/>
            </a:lvl7pPr>
            <a:lvl8pPr marL="3008186" indent="0" algn="ctr">
              <a:buNone/>
              <a:defRPr/>
            </a:lvl8pPr>
            <a:lvl9pPr marL="34379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5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1" tIns="43087" rIns="8596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600038"/>
            <a:ext cx="8230802" cy="4525863"/>
          </a:xfrm>
          <a:prstGeom prst="rect">
            <a:avLst/>
          </a:prstGeom>
        </p:spPr>
        <p:txBody>
          <a:bodyPr vert="eaVert" lIns="85961" tIns="43087" rIns="85961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5961" tIns="43087" rIns="8596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5961" tIns="43087" rIns="85961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5961" tIns="43087" rIns="85961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5968" tIns="43087" rIns="8596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30" y="3886033"/>
            <a:ext cx="6401401" cy="1753195"/>
          </a:xfrm>
          <a:prstGeom prst="rect">
            <a:avLst/>
          </a:prstGeom>
        </p:spPr>
        <p:txBody>
          <a:bodyPr lIns="85968" tIns="43087" rIns="85968" bIns="43087"/>
          <a:lstStyle>
            <a:lvl1pPr marL="0" indent="0" algn="ctr">
              <a:buNone/>
              <a:defRPr/>
            </a:lvl1pPr>
            <a:lvl2pPr marL="429798" indent="0" algn="ctr">
              <a:buNone/>
              <a:defRPr/>
            </a:lvl2pPr>
            <a:lvl3pPr marL="859605" indent="0" algn="ctr">
              <a:buNone/>
              <a:defRPr/>
            </a:lvl3pPr>
            <a:lvl4pPr marL="1289346" indent="0" algn="ctr">
              <a:buNone/>
              <a:defRPr/>
            </a:lvl4pPr>
            <a:lvl5pPr marL="1719157" indent="0" algn="ctr">
              <a:buNone/>
              <a:defRPr/>
            </a:lvl5pPr>
            <a:lvl6pPr marL="2148914" indent="0" algn="ctr">
              <a:buNone/>
              <a:defRPr/>
            </a:lvl6pPr>
            <a:lvl7pPr marL="2578697" indent="0" algn="ctr">
              <a:buNone/>
              <a:defRPr/>
            </a:lvl7pPr>
            <a:lvl8pPr marL="3008478" indent="0" algn="ctr">
              <a:buNone/>
              <a:defRPr/>
            </a:lvl8pPr>
            <a:lvl9pPr marL="34382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8" tIns="43087" rIns="8596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600033"/>
            <a:ext cx="8230802" cy="4525863"/>
          </a:xfrm>
          <a:prstGeom prst="rect">
            <a:avLst/>
          </a:prstGeom>
        </p:spPr>
        <p:txBody>
          <a:bodyPr lIns="85968" tIns="43087" rIns="85968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5968" tIns="43087" rIns="85968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5968" tIns="43087" rIns="85968" bIns="43087" anchor="b"/>
          <a:lstStyle>
            <a:lvl1pPr marL="0" indent="0">
              <a:buNone/>
              <a:defRPr sz="1900"/>
            </a:lvl1pPr>
            <a:lvl2pPr marL="429798" indent="0">
              <a:buNone/>
              <a:defRPr sz="1700"/>
            </a:lvl2pPr>
            <a:lvl3pPr marL="859605" indent="0">
              <a:buNone/>
              <a:defRPr sz="1500"/>
            </a:lvl3pPr>
            <a:lvl4pPr marL="1289346" indent="0">
              <a:buNone/>
              <a:defRPr sz="1300"/>
            </a:lvl4pPr>
            <a:lvl5pPr marL="1719157" indent="0">
              <a:buNone/>
              <a:defRPr sz="1300"/>
            </a:lvl5pPr>
            <a:lvl6pPr marL="2148914" indent="0">
              <a:buNone/>
              <a:defRPr sz="1300"/>
            </a:lvl6pPr>
            <a:lvl7pPr marL="2578697" indent="0">
              <a:buNone/>
              <a:defRPr sz="1300"/>
            </a:lvl7pPr>
            <a:lvl8pPr marL="3008478" indent="0">
              <a:buNone/>
              <a:defRPr sz="1300"/>
            </a:lvl8pPr>
            <a:lvl9pPr marL="343828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94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8" tIns="43087" rIns="8596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600033"/>
            <a:ext cx="4043306" cy="4525863"/>
          </a:xfrm>
          <a:prstGeom prst="rect">
            <a:avLst/>
          </a:prstGeom>
        </p:spPr>
        <p:txBody>
          <a:bodyPr lIns="85968" tIns="43087" rIns="85968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600033"/>
            <a:ext cx="4043306" cy="4525863"/>
          </a:xfrm>
          <a:prstGeom prst="rect">
            <a:avLst/>
          </a:prstGeom>
        </p:spPr>
        <p:txBody>
          <a:bodyPr lIns="85968" tIns="43087" rIns="85968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22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8" tIns="43087" rIns="85968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549"/>
            <a:ext cx="4040302" cy="639961"/>
          </a:xfrm>
          <a:prstGeom prst="rect">
            <a:avLst/>
          </a:prstGeom>
        </p:spPr>
        <p:txBody>
          <a:bodyPr lIns="85968" tIns="43087" rIns="85968" bIns="43087" anchor="b"/>
          <a:lstStyle>
            <a:lvl1pPr marL="0" indent="0">
              <a:buNone/>
              <a:defRPr sz="2300" b="1"/>
            </a:lvl1pPr>
            <a:lvl2pPr marL="429798" indent="0">
              <a:buNone/>
              <a:defRPr sz="1900" b="1"/>
            </a:lvl2pPr>
            <a:lvl3pPr marL="859605" indent="0">
              <a:buNone/>
              <a:defRPr sz="1700" b="1"/>
            </a:lvl3pPr>
            <a:lvl4pPr marL="1289346" indent="0">
              <a:buNone/>
              <a:defRPr sz="1500" b="1"/>
            </a:lvl4pPr>
            <a:lvl5pPr marL="1719157" indent="0">
              <a:buNone/>
              <a:defRPr sz="1500" b="1"/>
            </a:lvl5pPr>
            <a:lvl6pPr marL="2148914" indent="0">
              <a:buNone/>
              <a:defRPr sz="1500" b="1"/>
            </a:lvl6pPr>
            <a:lvl7pPr marL="2578697" indent="0">
              <a:buNone/>
              <a:defRPr sz="1500" b="1"/>
            </a:lvl7pPr>
            <a:lvl8pPr marL="3008478" indent="0">
              <a:buNone/>
              <a:defRPr sz="1500" b="1"/>
            </a:lvl8pPr>
            <a:lvl9pPr marL="34382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5968" tIns="43087" rIns="85968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549"/>
            <a:ext cx="4041804" cy="639961"/>
          </a:xfrm>
          <a:prstGeom prst="rect">
            <a:avLst/>
          </a:prstGeom>
        </p:spPr>
        <p:txBody>
          <a:bodyPr lIns="85968" tIns="43087" rIns="85968" bIns="43087" anchor="b"/>
          <a:lstStyle>
            <a:lvl1pPr marL="0" indent="0">
              <a:buNone/>
              <a:defRPr sz="2300" b="1"/>
            </a:lvl1pPr>
            <a:lvl2pPr marL="429798" indent="0">
              <a:buNone/>
              <a:defRPr sz="1900" b="1"/>
            </a:lvl2pPr>
            <a:lvl3pPr marL="859605" indent="0">
              <a:buNone/>
              <a:defRPr sz="1700" b="1"/>
            </a:lvl3pPr>
            <a:lvl4pPr marL="1289346" indent="0">
              <a:buNone/>
              <a:defRPr sz="1500" b="1"/>
            </a:lvl4pPr>
            <a:lvl5pPr marL="1719157" indent="0">
              <a:buNone/>
              <a:defRPr sz="1500" b="1"/>
            </a:lvl5pPr>
            <a:lvl6pPr marL="2148914" indent="0">
              <a:buNone/>
              <a:defRPr sz="1500" b="1"/>
            </a:lvl6pPr>
            <a:lvl7pPr marL="2578697" indent="0">
              <a:buNone/>
              <a:defRPr sz="1500" b="1"/>
            </a:lvl7pPr>
            <a:lvl8pPr marL="3008478" indent="0">
              <a:buNone/>
              <a:defRPr sz="1500" b="1"/>
            </a:lvl8pPr>
            <a:lvl9pPr marL="34382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5968" tIns="43087" rIns="85968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8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8" tIns="43087" rIns="8596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7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1" tIns="43087" rIns="8596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600038"/>
            <a:ext cx="8230802" cy="4525863"/>
          </a:xfrm>
          <a:prstGeom prst="rect">
            <a:avLst/>
          </a:prstGeom>
        </p:spPr>
        <p:txBody>
          <a:bodyPr lIns="85961" tIns="43087" rIns="85961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3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9" y="272487"/>
            <a:ext cx="3008449" cy="1162347"/>
          </a:xfrm>
          <a:prstGeom prst="rect">
            <a:avLst/>
          </a:prstGeom>
        </p:spPr>
        <p:txBody>
          <a:bodyPr lIns="85968" tIns="43087" rIns="85968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5968" tIns="43087" rIns="85968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9" y="1434768"/>
            <a:ext cx="3008449" cy="4691063"/>
          </a:xfrm>
          <a:prstGeom prst="rect">
            <a:avLst/>
          </a:prstGeom>
        </p:spPr>
        <p:txBody>
          <a:bodyPr lIns="85968" tIns="43087" rIns="85968" bIns="43087"/>
          <a:lstStyle>
            <a:lvl1pPr marL="0" indent="0">
              <a:buNone/>
              <a:defRPr sz="1300"/>
            </a:lvl1pPr>
            <a:lvl2pPr marL="429798" indent="0">
              <a:buNone/>
              <a:defRPr sz="1100"/>
            </a:lvl2pPr>
            <a:lvl3pPr marL="859605" indent="0">
              <a:buNone/>
              <a:defRPr sz="900"/>
            </a:lvl3pPr>
            <a:lvl4pPr marL="1289346" indent="0">
              <a:buNone/>
              <a:defRPr sz="800"/>
            </a:lvl4pPr>
            <a:lvl5pPr marL="1719157" indent="0">
              <a:buNone/>
              <a:defRPr sz="800"/>
            </a:lvl5pPr>
            <a:lvl6pPr marL="2148914" indent="0">
              <a:buNone/>
              <a:defRPr sz="800"/>
            </a:lvl6pPr>
            <a:lvl7pPr marL="2578697" indent="0">
              <a:buNone/>
              <a:defRPr sz="800"/>
            </a:lvl7pPr>
            <a:lvl8pPr marL="3008478" indent="0">
              <a:buNone/>
              <a:defRPr sz="800"/>
            </a:lvl8pPr>
            <a:lvl9pPr marL="34382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614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5968" tIns="43087" rIns="85968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5968" tIns="43087" rIns="85968" bIns="43087"/>
          <a:lstStyle>
            <a:lvl1pPr marL="0" indent="0">
              <a:buNone/>
              <a:defRPr sz="3000"/>
            </a:lvl1pPr>
            <a:lvl2pPr marL="429798" indent="0">
              <a:buNone/>
              <a:defRPr sz="2600"/>
            </a:lvl2pPr>
            <a:lvl3pPr marL="859605" indent="0">
              <a:buNone/>
              <a:defRPr sz="2300"/>
            </a:lvl3pPr>
            <a:lvl4pPr marL="1289346" indent="0">
              <a:buNone/>
              <a:defRPr sz="1900"/>
            </a:lvl4pPr>
            <a:lvl5pPr marL="1719157" indent="0">
              <a:buNone/>
              <a:defRPr sz="1900"/>
            </a:lvl5pPr>
            <a:lvl6pPr marL="2148914" indent="0">
              <a:buNone/>
              <a:defRPr sz="1900"/>
            </a:lvl6pPr>
            <a:lvl7pPr marL="2578697" indent="0">
              <a:buNone/>
              <a:defRPr sz="1900"/>
            </a:lvl7pPr>
            <a:lvl8pPr marL="3008478" indent="0">
              <a:buNone/>
              <a:defRPr sz="1900"/>
            </a:lvl8pPr>
            <a:lvl9pPr marL="3438285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5968" tIns="43087" rIns="85968" bIns="43087"/>
          <a:lstStyle>
            <a:lvl1pPr marL="0" indent="0">
              <a:buNone/>
              <a:defRPr sz="1300"/>
            </a:lvl1pPr>
            <a:lvl2pPr marL="429798" indent="0">
              <a:buNone/>
              <a:defRPr sz="1100"/>
            </a:lvl2pPr>
            <a:lvl3pPr marL="859605" indent="0">
              <a:buNone/>
              <a:defRPr sz="900"/>
            </a:lvl3pPr>
            <a:lvl4pPr marL="1289346" indent="0">
              <a:buNone/>
              <a:defRPr sz="800"/>
            </a:lvl4pPr>
            <a:lvl5pPr marL="1719157" indent="0">
              <a:buNone/>
              <a:defRPr sz="800"/>
            </a:lvl5pPr>
            <a:lvl6pPr marL="2148914" indent="0">
              <a:buNone/>
              <a:defRPr sz="800"/>
            </a:lvl6pPr>
            <a:lvl7pPr marL="2578697" indent="0">
              <a:buNone/>
              <a:defRPr sz="800"/>
            </a:lvl7pPr>
            <a:lvl8pPr marL="3008478" indent="0">
              <a:buNone/>
              <a:defRPr sz="800"/>
            </a:lvl8pPr>
            <a:lvl9pPr marL="34382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92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8" tIns="43087" rIns="8596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600033"/>
            <a:ext cx="8230802" cy="4525863"/>
          </a:xfrm>
          <a:prstGeom prst="rect">
            <a:avLst/>
          </a:prstGeom>
        </p:spPr>
        <p:txBody>
          <a:bodyPr vert="eaVert" lIns="85968" tIns="43087" rIns="85968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9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5968" tIns="43087" rIns="8596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5968" tIns="43087" rIns="85968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5968" tIns="43087" rIns="85968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2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5975" tIns="43087" rIns="8597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26" y="3886029"/>
            <a:ext cx="6401401" cy="1753195"/>
          </a:xfrm>
          <a:prstGeom prst="rect">
            <a:avLst/>
          </a:prstGeom>
        </p:spPr>
        <p:txBody>
          <a:bodyPr lIns="85975" tIns="43087" rIns="85975" bIns="43087"/>
          <a:lstStyle>
            <a:lvl1pPr marL="0" indent="0" algn="ctr">
              <a:buNone/>
              <a:defRPr/>
            </a:lvl1pPr>
            <a:lvl2pPr marL="429831" indent="0" algn="ctr">
              <a:buNone/>
              <a:defRPr/>
            </a:lvl2pPr>
            <a:lvl3pPr marL="859670" indent="0" algn="ctr">
              <a:buNone/>
              <a:defRPr/>
            </a:lvl3pPr>
            <a:lvl4pPr marL="1289446" indent="0" algn="ctr">
              <a:buNone/>
              <a:defRPr/>
            </a:lvl4pPr>
            <a:lvl5pPr marL="1719289" indent="0" algn="ctr">
              <a:buNone/>
              <a:defRPr/>
            </a:lvl5pPr>
            <a:lvl6pPr marL="2149080" indent="0" algn="ctr">
              <a:buNone/>
              <a:defRPr/>
            </a:lvl6pPr>
            <a:lvl7pPr marL="2578896" indent="0" algn="ctr">
              <a:buNone/>
              <a:defRPr/>
            </a:lvl7pPr>
            <a:lvl8pPr marL="3008710" indent="0" algn="ctr">
              <a:buNone/>
              <a:defRPr/>
            </a:lvl8pPr>
            <a:lvl9pPr marL="34385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4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75" tIns="43087" rIns="8597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600029"/>
            <a:ext cx="8230802" cy="4525863"/>
          </a:xfrm>
          <a:prstGeom prst="rect">
            <a:avLst/>
          </a:prstGeom>
        </p:spPr>
        <p:txBody>
          <a:bodyPr lIns="85975" tIns="43087" rIns="8597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40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5975" tIns="43087" rIns="85975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5975" tIns="43087" rIns="85975" bIns="43087" anchor="b"/>
          <a:lstStyle>
            <a:lvl1pPr marL="0" indent="0">
              <a:buNone/>
              <a:defRPr sz="1900"/>
            </a:lvl1pPr>
            <a:lvl2pPr marL="429831" indent="0">
              <a:buNone/>
              <a:defRPr sz="1700"/>
            </a:lvl2pPr>
            <a:lvl3pPr marL="859670" indent="0">
              <a:buNone/>
              <a:defRPr sz="1500"/>
            </a:lvl3pPr>
            <a:lvl4pPr marL="1289446" indent="0">
              <a:buNone/>
              <a:defRPr sz="1300"/>
            </a:lvl4pPr>
            <a:lvl5pPr marL="1719289" indent="0">
              <a:buNone/>
              <a:defRPr sz="1300"/>
            </a:lvl5pPr>
            <a:lvl6pPr marL="2149080" indent="0">
              <a:buNone/>
              <a:defRPr sz="1300"/>
            </a:lvl6pPr>
            <a:lvl7pPr marL="2578896" indent="0">
              <a:buNone/>
              <a:defRPr sz="1300"/>
            </a:lvl7pPr>
            <a:lvl8pPr marL="3008710" indent="0">
              <a:buNone/>
              <a:defRPr sz="1300"/>
            </a:lvl8pPr>
            <a:lvl9pPr marL="343855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081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75" tIns="43087" rIns="8597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600029"/>
            <a:ext cx="4043306" cy="4525863"/>
          </a:xfrm>
          <a:prstGeom prst="rect">
            <a:avLst/>
          </a:prstGeom>
        </p:spPr>
        <p:txBody>
          <a:bodyPr lIns="85975" tIns="43087" rIns="85975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600029"/>
            <a:ext cx="4043306" cy="4525863"/>
          </a:xfrm>
          <a:prstGeom prst="rect">
            <a:avLst/>
          </a:prstGeom>
        </p:spPr>
        <p:txBody>
          <a:bodyPr lIns="85975" tIns="43087" rIns="85975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31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75" tIns="43087" rIns="85975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545"/>
            <a:ext cx="4040302" cy="639961"/>
          </a:xfrm>
          <a:prstGeom prst="rect">
            <a:avLst/>
          </a:prstGeom>
        </p:spPr>
        <p:txBody>
          <a:bodyPr lIns="85975" tIns="43087" rIns="85975" bIns="43087" anchor="b"/>
          <a:lstStyle>
            <a:lvl1pPr marL="0" indent="0">
              <a:buNone/>
              <a:defRPr sz="2300" b="1"/>
            </a:lvl1pPr>
            <a:lvl2pPr marL="429831" indent="0">
              <a:buNone/>
              <a:defRPr sz="1900" b="1"/>
            </a:lvl2pPr>
            <a:lvl3pPr marL="859670" indent="0">
              <a:buNone/>
              <a:defRPr sz="1700" b="1"/>
            </a:lvl3pPr>
            <a:lvl4pPr marL="1289446" indent="0">
              <a:buNone/>
              <a:defRPr sz="1500" b="1"/>
            </a:lvl4pPr>
            <a:lvl5pPr marL="1719289" indent="0">
              <a:buNone/>
              <a:defRPr sz="1500" b="1"/>
            </a:lvl5pPr>
            <a:lvl6pPr marL="2149080" indent="0">
              <a:buNone/>
              <a:defRPr sz="1500" b="1"/>
            </a:lvl6pPr>
            <a:lvl7pPr marL="2578896" indent="0">
              <a:buNone/>
              <a:defRPr sz="1500" b="1"/>
            </a:lvl7pPr>
            <a:lvl8pPr marL="3008710" indent="0">
              <a:buNone/>
              <a:defRPr sz="1500" b="1"/>
            </a:lvl8pPr>
            <a:lvl9pPr marL="34385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5975" tIns="43087" rIns="85975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545"/>
            <a:ext cx="4041804" cy="639961"/>
          </a:xfrm>
          <a:prstGeom prst="rect">
            <a:avLst/>
          </a:prstGeom>
        </p:spPr>
        <p:txBody>
          <a:bodyPr lIns="85975" tIns="43087" rIns="85975" bIns="43087" anchor="b"/>
          <a:lstStyle>
            <a:lvl1pPr marL="0" indent="0">
              <a:buNone/>
              <a:defRPr sz="2300" b="1"/>
            </a:lvl1pPr>
            <a:lvl2pPr marL="429831" indent="0">
              <a:buNone/>
              <a:defRPr sz="1900" b="1"/>
            </a:lvl2pPr>
            <a:lvl3pPr marL="859670" indent="0">
              <a:buNone/>
              <a:defRPr sz="1700" b="1"/>
            </a:lvl3pPr>
            <a:lvl4pPr marL="1289446" indent="0">
              <a:buNone/>
              <a:defRPr sz="1500" b="1"/>
            </a:lvl4pPr>
            <a:lvl5pPr marL="1719289" indent="0">
              <a:buNone/>
              <a:defRPr sz="1500" b="1"/>
            </a:lvl5pPr>
            <a:lvl6pPr marL="2149080" indent="0">
              <a:buNone/>
              <a:defRPr sz="1500" b="1"/>
            </a:lvl6pPr>
            <a:lvl7pPr marL="2578896" indent="0">
              <a:buNone/>
              <a:defRPr sz="1500" b="1"/>
            </a:lvl7pPr>
            <a:lvl8pPr marL="3008710" indent="0">
              <a:buNone/>
              <a:defRPr sz="1500" b="1"/>
            </a:lvl8pPr>
            <a:lvl9pPr marL="34385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5975" tIns="43087" rIns="85975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4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5961" tIns="43087" rIns="85961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5961" tIns="43087" rIns="85961" bIns="43087" anchor="b"/>
          <a:lstStyle>
            <a:lvl1pPr marL="0" indent="0">
              <a:buNone/>
              <a:defRPr sz="1900"/>
            </a:lvl1pPr>
            <a:lvl2pPr marL="429757" indent="0">
              <a:buNone/>
              <a:defRPr sz="1700"/>
            </a:lvl2pPr>
            <a:lvl3pPr marL="859523" indent="0">
              <a:buNone/>
              <a:defRPr sz="1500"/>
            </a:lvl3pPr>
            <a:lvl4pPr marL="1289221" indent="0">
              <a:buNone/>
              <a:defRPr sz="1300"/>
            </a:lvl4pPr>
            <a:lvl5pPr marL="1718988" indent="0">
              <a:buNone/>
              <a:defRPr sz="1300"/>
            </a:lvl5pPr>
            <a:lvl6pPr marL="2148707" indent="0">
              <a:buNone/>
              <a:defRPr sz="1300"/>
            </a:lvl6pPr>
            <a:lvl7pPr marL="2578447" indent="0">
              <a:buNone/>
              <a:defRPr sz="1300"/>
            </a:lvl7pPr>
            <a:lvl8pPr marL="3008186" indent="0">
              <a:buNone/>
              <a:defRPr sz="1300"/>
            </a:lvl8pPr>
            <a:lvl9pPr marL="343795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82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75" tIns="43087" rIns="8597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57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147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5" y="272483"/>
            <a:ext cx="3008449" cy="1162347"/>
          </a:xfrm>
          <a:prstGeom prst="rect">
            <a:avLst/>
          </a:prstGeom>
        </p:spPr>
        <p:txBody>
          <a:bodyPr lIns="85975" tIns="43087" rIns="85975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5975" tIns="43087" rIns="85975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5" y="1434768"/>
            <a:ext cx="3008449" cy="4691063"/>
          </a:xfrm>
          <a:prstGeom prst="rect">
            <a:avLst/>
          </a:prstGeom>
        </p:spPr>
        <p:txBody>
          <a:bodyPr lIns="85975" tIns="43087" rIns="85975" bIns="43087"/>
          <a:lstStyle>
            <a:lvl1pPr marL="0" indent="0">
              <a:buNone/>
              <a:defRPr sz="1300"/>
            </a:lvl1pPr>
            <a:lvl2pPr marL="429831" indent="0">
              <a:buNone/>
              <a:defRPr sz="1100"/>
            </a:lvl2pPr>
            <a:lvl3pPr marL="859670" indent="0">
              <a:buNone/>
              <a:defRPr sz="900"/>
            </a:lvl3pPr>
            <a:lvl4pPr marL="1289446" indent="0">
              <a:buNone/>
              <a:defRPr sz="800"/>
            </a:lvl4pPr>
            <a:lvl5pPr marL="1719289" indent="0">
              <a:buNone/>
              <a:defRPr sz="800"/>
            </a:lvl5pPr>
            <a:lvl6pPr marL="2149080" indent="0">
              <a:buNone/>
              <a:defRPr sz="800"/>
            </a:lvl6pPr>
            <a:lvl7pPr marL="2578896" indent="0">
              <a:buNone/>
              <a:defRPr sz="800"/>
            </a:lvl7pPr>
            <a:lvl8pPr marL="3008710" indent="0">
              <a:buNone/>
              <a:defRPr sz="800"/>
            </a:lvl8pPr>
            <a:lvl9pPr marL="34385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282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5975" tIns="43087" rIns="85975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5975" tIns="43087" rIns="85975" bIns="43087"/>
          <a:lstStyle>
            <a:lvl1pPr marL="0" indent="0">
              <a:buNone/>
              <a:defRPr sz="3000"/>
            </a:lvl1pPr>
            <a:lvl2pPr marL="429831" indent="0">
              <a:buNone/>
              <a:defRPr sz="2600"/>
            </a:lvl2pPr>
            <a:lvl3pPr marL="859670" indent="0">
              <a:buNone/>
              <a:defRPr sz="2300"/>
            </a:lvl3pPr>
            <a:lvl4pPr marL="1289446" indent="0">
              <a:buNone/>
              <a:defRPr sz="1900"/>
            </a:lvl4pPr>
            <a:lvl5pPr marL="1719289" indent="0">
              <a:buNone/>
              <a:defRPr sz="1900"/>
            </a:lvl5pPr>
            <a:lvl6pPr marL="2149080" indent="0">
              <a:buNone/>
              <a:defRPr sz="1900"/>
            </a:lvl6pPr>
            <a:lvl7pPr marL="2578896" indent="0">
              <a:buNone/>
              <a:defRPr sz="1900"/>
            </a:lvl7pPr>
            <a:lvl8pPr marL="3008710" indent="0">
              <a:buNone/>
              <a:defRPr sz="1900"/>
            </a:lvl8pPr>
            <a:lvl9pPr marL="3438552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5975" tIns="43087" rIns="85975" bIns="43087"/>
          <a:lstStyle>
            <a:lvl1pPr marL="0" indent="0">
              <a:buNone/>
              <a:defRPr sz="1300"/>
            </a:lvl1pPr>
            <a:lvl2pPr marL="429831" indent="0">
              <a:buNone/>
              <a:defRPr sz="1100"/>
            </a:lvl2pPr>
            <a:lvl3pPr marL="859670" indent="0">
              <a:buNone/>
              <a:defRPr sz="900"/>
            </a:lvl3pPr>
            <a:lvl4pPr marL="1289446" indent="0">
              <a:buNone/>
              <a:defRPr sz="800"/>
            </a:lvl4pPr>
            <a:lvl5pPr marL="1719289" indent="0">
              <a:buNone/>
              <a:defRPr sz="800"/>
            </a:lvl5pPr>
            <a:lvl6pPr marL="2149080" indent="0">
              <a:buNone/>
              <a:defRPr sz="800"/>
            </a:lvl6pPr>
            <a:lvl7pPr marL="2578896" indent="0">
              <a:buNone/>
              <a:defRPr sz="800"/>
            </a:lvl7pPr>
            <a:lvl8pPr marL="3008710" indent="0">
              <a:buNone/>
              <a:defRPr sz="800"/>
            </a:lvl8pPr>
            <a:lvl9pPr marL="34385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765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75" tIns="43087" rIns="8597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600029"/>
            <a:ext cx="8230802" cy="4525863"/>
          </a:xfrm>
          <a:prstGeom prst="rect">
            <a:avLst/>
          </a:prstGeom>
        </p:spPr>
        <p:txBody>
          <a:bodyPr vert="eaVert" lIns="85975" tIns="43087" rIns="8597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1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5975" tIns="43087" rIns="8597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5975" tIns="43087" rIns="8597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1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5975" tIns="43087" rIns="8597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77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5983" tIns="43087" rIns="8598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21" y="3886024"/>
            <a:ext cx="6401401" cy="1753195"/>
          </a:xfrm>
          <a:prstGeom prst="rect">
            <a:avLst/>
          </a:prstGeom>
        </p:spPr>
        <p:txBody>
          <a:bodyPr lIns="85983" tIns="43087" rIns="85983" bIns="43087"/>
          <a:lstStyle>
            <a:lvl1pPr marL="0" indent="0" algn="ctr">
              <a:buNone/>
              <a:defRPr/>
            </a:lvl1pPr>
            <a:lvl2pPr marL="429872" indent="0" algn="ctr">
              <a:buNone/>
              <a:defRPr/>
            </a:lvl2pPr>
            <a:lvl3pPr marL="859752" indent="0" algn="ctr">
              <a:buNone/>
              <a:defRPr/>
            </a:lvl3pPr>
            <a:lvl4pPr marL="1289571" indent="0" algn="ctr">
              <a:buNone/>
              <a:defRPr/>
            </a:lvl4pPr>
            <a:lvl5pPr marL="1719454" indent="0" algn="ctr">
              <a:buNone/>
              <a:defRPr/>
            </a:lvl5pPr>
            <a:lvl6pPr marL="2149289" indent="0" algn="ctr">
              <a:buNone/>
              <a:defRPr/>
            </a:lvl6pPr>
            <a:lvl7pPr marL="2579145" indent="0" algn="ctr">
              <a:buNone/>
              <a:defRPr/>
            </a:lvl7pPr>
            <a:lvl8pPr marL="3009002" indent="0" algn="ctr">
              <a:buNone/>
              <a:defRPr/>
            </a:lvl8pPr>
            <a:lvl9pPr marL="3438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0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83" tIns="43087" rIns="8598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600024"/>
            <a:ext cx="8230802" cy="4525863"/>
          </a:xfrm>
          <a:prstGeom prst="rect">
            <a:avLst/>
          </a:prstGeom>
        </p:spPr>
        <p:txBody>
          <a:bodyPr lIns="85983" tIns="43087" rIns="8598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2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5983" tIns="43087" rIns="85983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5983" tIns="43087" rIns="85983" bIns="43087" anchor="b"/>
          <a:lstStyle>
            <a:lvl1pPr marL="0" indent="0">
              <a:buNone/>
              <a:defRPr sz="1900"/>
            </a:lvl1pPr>
            <a:lvl2pPr marL="429872" indent="0">
              <a:buNone/>
              <a:defRPr sz="1700"/>
            </a:lvl2pPr>
            <a:lvl3pPr marL="859752" indent="0">
              <a:buNone/>
              <a:defRPr sz="1500"/>
            </a:lvl3pPr>
            <a:lvl4pPr marL="1289571" indent="0">
              <a:buNone/>
              <a:defRPr sz="1300"/>
            </a:lvl4pPr>
            <a:lvl5pPr marL="1719454" indent="0">
              <a:buNone/>
              <a:defRPr sz="1300"/>
            </a:lvl5pPr>
            <a:lvl6pPr marL="2149289" indent="0">
              <a:buNone/>
              <a:defRPr sz="1300"/>
            </a:lvl6pPr>
            <a:lvl7pPr marL="2579145" indent="0">
              <a:buNone/>
              <a:defRPr sz="1300"/>
            </a:lvl7pPr>
            <a:lvl8pPr marL="3009002" indent="0">
              <a:buNone/>
              <a:defRPr sz="1300"/>
            </a:lvl8pPr>
            <a:lvl9pPr marL="3438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15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1" tIns="43087" rIns="8596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600038"/>
            <a:ext cx="4043306" cy="4525863"/>
          </a:xfrm>
          <a:prstGeom prst="rect">
            <a:avLst/>
          </a:prstGeom>
        </p:spPr>
        <p:txBody>
          <a:bodyPr lIns="85961" tIns="43087" rIns="85961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600038"/>
            <a:ext cx="4043306" cy="4525863"/>
          </a:xfrm>
          <a:prstGeom prst="rect">
            <a:avLst/>
          </a:prstGeom>
        </p:spPr>
        <p:txBody>
          <a:bodyPr lIns="85961" tIns="43087" rIns="85961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1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83" tIns="43087" rIns="8598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600024"/>
            <a:ext cx="4043306" cy="4525863"/>
          </a:xfrm>
          <a:prstGeom prst="rect">
            <a:avLst/>
          </a:prstGeom>
        </p:spPr>
        <p:txBody>
          <a:bodyPr lIns="85983" tIns="43087" rIns="85983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600024"/>
            <a:ext cx="4043306" cy="4525863"/>
          </a:xfrm>
          <a:prstGeom prst="rect">
            <a:avLst/>
          </a:prstGeom>
        </p:spPr>
        <p:txBody>
          <a:bodyPr lIns="85983" tIns="43087" rIns="85983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3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83" tIns="43087" rIns="85983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540"/>
            <a:ext cx="4040302" cy="639961"/>
          </a:xfrm>
          <a:prstGeom prst="rect">
            <a:avLst/>
          </a:prstGeom>
        </p:spPr>
        <p:txBody>
          <a:bodyPr lIns="85983" tIns="43087" rIns="85983" bIns="43087" anchor="b"/>
          <a:lstStyle>
            <a:lvl1pPr marL="0" indent="0">
              <a:buNone/>
              <a:defRPr sz="2300" b="1"/>
            </a:lvl1pPr>
            <a:lvl2pPr marL="429872" indent="0">
              <a:buNone/>
              <a:defRPr sz="1900" b="1"/>
            </a:lvl2pPr>
            <a:lvl3pPr marL="859752" indent="0">
              <a:buNone/>
              <a:defRPr sz="1700" b="1"/>
            </a:lvl3pPr>
            <a:lvl4pPr marL="1289571" indent="0">
              <a:buNone/>
              <a:defRPr sz="1500" b="1"/>
            </a:lvl4pPr>
            <a:lvl5pPr marL="1719454" indent="0">
              <a:buNone/>
              <a:defRPr sz="1500" b="1"/>
            </a:lvl5pPr>
            <a:lvl6pPr marL="2149289" indent="0">
              <a:buNone/>
              <a:defRPr sz="1500" b="1"/>
            </a:lvl6pPr>
            <a:lvl7pPr marL="2579145" indent="0">
              <a:buNone/>
              <a:defRPr sz="1500" b="1"/>
            </a:lvl7pPr>
            <a:lvl8pPr marL="3009002" indent="0">
              <a:buNone/>
              <a:defRPr sz="1500" b="1"/>
            </a:lvl8pPr>
            <a:lvl9pPr marL="343888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5983" tIns="43087" rIns="85983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540"/>
            <a:ext cx="4041804" cy="639961"/>
          </a:xfrm>
          <a:prstGeom prst="rect">
            <a:avLst/>
          </a:prstGeom>
        </p:spPr>
        <p:txBody>
          <a:bodyPr lIns="85983" tIns="43087" rIns="85983" bIns="43087" anchor="b"/>
          <a:lstStyle>
            <a:lvl1pPr marL="0" indent="0">
              <a:buNone/>
              <a:defRPr sz="2300" b="1"/>
            </a:lvl1pPr>
            <a:lvl2pPr marL="429872" indent="0">
              <a:buNone/>
              <a:defRPr sz="1900" b="1"/>
            </a:lvl2pPr>
            <a:lvl3pPr marL="859752" indent="0">
              <a:buNone/>
              <a:defRPr sz="1700" b="1"/>
            </a:lvl3pPr>
            <a:lvl4pPr marL="1289571" indent="0">
              <a:buNone/>
              <a:defRPr sz="1500" b="1"/>
            </a:lvl4pPr>
            <a:lvl5pPr marL="1719454" indent="0">
              <a:buNone/>
              <a:defRPr sz="1500" b="1"/>
            </a:lvl5pPr>
            <a:lvl6pPr marL="2149289" indent="0">
              <a:buNone/>
              <a:defRPr sz="1500" b="1"/>
            </a:lvl6pPr>
            <a:lvl7pPr marL="2579145" indent="0">
              <a:buNone/>
              <a:defRPr sz="1500" b="1"/>
            </a:lvl7pPr>
            <a:lvl8pPr marL="3009002" indent="0">
              <a:buNone/>
              <a:defRPr sz="1500" b="1"/>
            </a:lvl8pPr>
            <a:lvl9pPr marL="343888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5983" tIns="43087" rIns="85983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7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83" tIns="43087" rIns="8598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0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10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0" y="272478"/>
            <a:ext cx="3008449" cy="1162347"/>
          </a:xfrm>
          <a:prstGeom prst="rect">
            <a:avLst/>
          </a:prstGeom>
        </p:spPr>
        <p:txBody>
          <a:bodyPr lIns="85983" tIns="43087" rIns="85983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5983" tIns="43087" rIns="85983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0" y="1434768"/>
            <a:ext cx="3008449" cy="4691063"/>
          </a:xfrm>
          <a:prstGeom prst="rect">
            <a:avLst/>
          </a:prstGeom>
        </p:spPr>
        <p:txBody>
          <a:bodyPr lIns="85983" tIns="43087" rIns="85983" bIns="43087"/>
          <a:lstStyle>
            <a:lvl1pPr marL="0" indent="0">
              <a:buNone/>
              <a:defRPr sz="1300"/>
            </a:lvl1pPr>
            <a:lvl2pPr marL="429872" indent="0">
              <a:buNone/>
              <a:defRPr sz="1100"/>
            </a:lvl2pPr>
            <a:lvl3pPr marL="859752" indent="0">
              <a:buNone/>
              <a:defRPr sz="900"/>
            </a:lvl3pPr>
            <a:lvl4pPr marL="1289571" indent="0">
              <a:buNone/>
              <a:defRPr sz="800"/>
            </a:lvl4pPr>
            <a:lvl5pPr marL="1719454" indent="0">
              <a:buNone/>
              <a:defRPr sz="800"/>
            </a:lvl5pPr>
            <a:lvl6pPr marL="2149289" indent="0">
              <a:buNone/>
              <a:defRPr sz="800"/>
            </a:lvl6pPr>
            <a:lvl7pPr marL="2579145" indent="0">
              <a:buNone/>
              <a:defRPr sz="800"/>
            </a:lvl7pPr>
            <a:lvl8pPr marL="3009002" indent="0">
              <a:buNone/>
              <a:defRPr sz="800"/>
            </a:lvl8pPr>
            <a:lvl9pPr marL="343888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566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5983" tIns="43087" rIns="85983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5983" tIns="43087" rIns="85983" bIns="43087"/>
          <a:lstStyle>
            <a:lvl1pPr marL="0" indent="0">
              <a:buNone/>
              <a:defRPr sz="3000"/>
            </a:lvl1pPr>
            <a:lvl2pPr marL="429872" indent="0">
              <a:buNone/>
              <a:defRPr sz="2600"/>
            </a:lvl2pPr>
            <a:lvl3pPr marL="859752" indent="0">
              <a:buNone/>
              <a:defRPr sz="2300"/>
            </a:lvl3pPr>
            <a:lvl4pPr marL="1289571" indent="0">
              <a:buNone/>
              <a:defRPr sz="1900"/>
            </a:lvl4pPr>
            <a:lvl5pPr marL="1719454" indent="0">
              <a:buNone/>
              <a:defRPr sz="1900"/>
            </a:lvl5pPr>
            <a:lvl6pPr marL="2149289" indent="0">
              <a:buNone/>
              <a:defRPr sz="1900"/>
            </a:lvl6pPr>
            <a:lvl7pPr marL="2579145" indent="0">
              <a:buNone/>
              <a:defRPr sz="1900"/>
            </a:lvl7pPr>
            <a:lvl8pPr marL="3009002" indent="0">
              <a:buNone/>
              <a:defRPr sz="1900"/>
            </a:lvl8pPr>
            <a:lvl9pPr marL="3438882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5983" tIns="43087" rIns="85983" bIns="43087"/>
          <a:lstStyle>
            <a:lvl1pPr marL="0" indent="0">
              <a:buNone/>
              <a:defRPr sz="1300"/>
            </a:lvl1pPr>
            <a:lvl2pPr marL="429872" indent="0">
              <a:buNone/>
              <a:defRPr sz="1100"/>
            </a:lvl2pPr>
            <a:lvl3pPr marL="859752" indent="0">
              <a:buNone/>
              <a:defRPr sz="900"/>
            </a:lvl3pPr>
            <a:lvl4pPr marL="1289571" indent="0">
              <a:buNone/>
              <a:defRPr sz="800"/>
            </a:lvl4pPr>
            <a:lvl5pPr marL="1719454" indent="0">
              <a:buNone/>
              <a:defRPr sz="800"/>
            </a:lvl5pPr>
            <a:lvl6pPr marL="2149289" indent="0">
              <a:buNone/>
              <a:defRPr sz="800"/>
            </a:lvl6pPr>
            <a:lvl7pPr marL="2579145" indent="0">
              <a:buNone/>
              <a:defRPr sz="800"/>
            </a:lvl7pPr>
            <a:lvl8pPr marL="3009002" indent="0">
              <a:buNone/>
              <a:defRPr sz="800"/>
            </a:lvl8pPr>
            <a:lvl9pPr marL="343888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161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83" tIns="43087" rIns="8598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600024"/>
            <a:ext cx="8230802" cy="4525863"/>
          </a:xfrm>
          <a:prstGeom prst="rect">
            <a:avLst/>
          </a:prstGeom>
        </p:spPr>
        <p:txBody>
          <a:bodyPr vert="eaVert" lIns="85983" tIns="43087" rIns="8598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1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5983" tIns="43087" rIns="8598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5983" tIns="43087" rIns="8598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9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5983" tIns="43087" rIns="8598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8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1" tIns="43087" rIns="85961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554"/>
            <a:ext cx="4040302" cy="639961"/>
          </a:xfrm>
          <a:prstGeom prst="rect">
            <a:avLst/>
          </a:prstGeom>
        </p:spPr>
        <p:txBody>
          <a:bodyPr lIns="85961" tIns="43087" rIns="85961" bIns="43087" anchor="b"/>
          <a:lstStyle>
            <a:lvl1pPr marL="0" indent="0">
              <a:buNone/>
              <a:defRPr sz="2300" b="1"/>
            </a:lvl1pPr>
            <a:lvl2pPr marL="429757" indent="0">
              <a:buNone/>
              <a:defRPr sz="1900" b="1"/>
            </a:lvl2pPr>
            <a:lvl3pPr marL="859523" indent="0">
              <a:buNone/>
              <a:defRPr sz="1700" b="1"/>
            </a:lvl3pPr>
            <a:lvl4pPr marL="1289221" indent="0">
              <a:buNone/>
              <a:defRPr sz="1500" b="1"/>
            </a:lvl4pPr>
            <a:lvl5pPr marL="1718988" indent="0">
              <a:buNone/>
              <a:defRPr sz="1500" b="1"/>
            </a:lvl5pPr>
            <a:lvl6pPr marL="2148707" indent="0">
              <a:buNone/>
              <a:defRPr sz="1500" b="1"/>
            </a:lvl6pPr>
            <a:lvl7pPr marL="2578447" indent="0">
              <a:buNone/>
              <a:defRPr sz="1500" b="1"/>
            </a:lvl7pPr>
            <a:lvl8pPr marL="3008186" indent="0">
              <a:buNone/>
              <a:defRPr sz="1500" b="1"/>
            </a:lvl8pPr>
            <a:lvl9pPr marL="34379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5961" tIns="43087" rIns="85961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554"/>
            <a:ext cx="4041804" cy="639961"/>
          </a:xfrm>
          <a:prstGeom prst="rect">
            <a:avLst/>
          </a:prstGeom>
        </p:spPr>
        <p:txBody>
          <a:bodyPr lIns="85961" tIns="43087" rIns="85961" bIns="43087" anchor="b"/>
          <a:lstStyle>
            <a:lvl1pPr marL="0" indent="0">
              <a:buNone/>
              <a:defRPr sz="2300" b="1"/>
            </a:lvl1pPr>
            <a:lvl2pPr marL="429757" indent="0">
              <a:buNone/>
              <a:defRPr sz="1900" b="1"/>
            </a:lvl2pPr>
            <a:lvl3pPr marL="859523" indent="0">
              <a:buNone/>
              <a:defRPr sz="1700" b="1"/>
            </a:lvl3pPr>
            <a:lvl4pPr marL="1289221" indent="0">
              <a:buNone/>
              <a:defRPr sz="1500" b="1"/>
            </a:lvl4pPr>
            <a:lvl5pPr marL="1718988" indent="0">
              <a:buNone/>
              <a:defRPr sz="1500" b="1"/>
            </a:lvl5pPr>
            <a:lvl6pPr marL="2148707" indent="0">
              <a:buNone/>
              <a:defRPr sz="1500" b="1"/>
            </a:lvl6pPr>
            <a:lvl7pPr marL="2578447" indent="0">
              <a:buNone/>
              <a:defRPr sz="1500" b="1"/>
            </a:lvl7pPr>
            <a:lvl8pPr marL="3008186" indent="0">
              <a:buNone/>
              <a:defRPr sz="1500" b="1"/>
            </a:lvl8pPr>
            <a:lvl9pPr marL="34379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5961" tIns="43087" rIns="85961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5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5961" tIns="43087" rIns="8596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6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34" y="272492"/>
            <a:ext cx="3008449" cy="1162347"/>
          </a:xfrm>
          <a:prstGeom prst="rect">
            <a:avLst/>
          </a:prstGeom>
        </p:spPr>
        <p:txBody>
          <a:bodyPr lIns="85961" tIns="43087" rIns="85961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5961" tIns="43087" rIns="85961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34" y="1434768"/>
            <a:ext cx="3008449" cy="4691063"/>
          </a:xfrm>
          <a:prstGeom prst="rect">
            <a:avLst/>
          </a:prstGeom>
        </p:spPr>
        <p:txBody>
          <a:bodyPr lIns="85961" tIns="43087" rIns="85961" bIns="43087"/>
          <a:lstStyle>
            <a:lvl1pPr marL="0" indent="0">
              <a:buNone/>
              <a:defRPr sz="1300"/>
            </a:lvl1pPr>
            <a:lvl2pPr marL="429757" indent="0">
              <a:buNone/>
              <a:defRPr sz="1100"/>
            </a:lvl2pPr>
            <a:lvl3pPr marL="859523" indent="0">
              <a:buNone/>
              <a:defRPr sz="900"/>
            </a:lvl3pPr>
            <a:lvl4pPr marL="1289221" indent="0">
              <a:buNone/>
              <a:defRPr sz="800"/>
            </a:lvl4pPr>
            <a:lvl5pPr marL="1718988" indent="0">
              <a:buNone/>
              <a:defRPr sz="800"/>
            </a:lvl5pPr>
            <a:lvl6pPr marL="2148707" indent="0">
              <a:buNone/>
              <a:defRPr sz="800"/>
            </a:lvl6pPr>
            <a:lvl7pPr marL="2578447" indent="0">
              <a:buNone/>
              <a:defRPr sz="800"/>
            </a:lvl7pPr>
            <a:lvl8pPr marL="3008186" indent="0">
              <a:buNone/>
              <a:defRPr sz="800"/>
            </a:lvl8pPr>
            <a:lvl9pPr marL="34379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85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5961" tIns="43087" rIns="85961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5961" tIns="43087" rIns="85961" bIns="43087"/>
          <a:lstStyle>
            <a:lvl1pPr marL="0" indent="0">
              <a:buNone/>
              <a:defRPr sz="3000"/>
            </a:lvl1pPr>
            <a:lvl2pPr marL="429757" indent="0">
              <a:buNone/>
              <a:defRPr sz="2600"/>
            </a:lvl2pPr>
            <a:lvl3pPr marL="859523" indent="0">
              <a:buNone/>
              <a:defRPr sz="2300"/>
            </a:lvl3pPr>
            <a:lvl4pPr marL="1289221" indent="0">
              <a:buNone/>
              <a:defRPr sz="1900"/>
            </a:lvl4pPr>
            <a:lvl5pPr marL="1718988" indent="0">
              <a:buNone/>
              <a:defRPr sz="1900"/>
            </a:lvl5pPr>
            <a:lvl6pPr marL="2148707" indent="0">
              <a:buNone/>
              <a:defRPr sz="1900"/>
            </a:lvl6pPr>
            <a:lvl7pPr marL="2578447" indent="0">
              <a:buNone/>
              <a:defRPr sz="1900"/>
            </a:lvl7pPr>
            <a:lvl8pPr marL="3008186" indent="0">
              <a:buNone/>
              <a:defRPr sz="1900"/>
            </a:lvl8pPr>
            <a:lvl9pPr marL="3437952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5961" tIns="43087" rIns="85961" bIns="43087"/>
          <a:lstStyle>
            <a:lvl1pPr marL="0" indent="0">
              <a:buNone/>
              <a:defRPr sz="1300"/>
            </a:lvl1pPr>
            <a:lvl2pPr marL="429757" indent="0">
              <a:buNone/>
              <a:defRPr sz="1100"/>
            </a:lvl2pPr>
            <a:lvl3pPr marL="859523" indent="0">
              <a:buNone/>
              <a:defRPr sz="900"/>
            </a:lvl3pPr>
            <a:lvl4pPr marL="1289221" indent="0">
              <a:buNone/>
              <a:defRPr sz="800"/>
            </a:lvl4pPr>
            <a:lvl5pPr marL="1718988" indent="0">
              <a:buNone/>
              <a:defRPr sz="800"/>
            </a:lvl5pPr>
            <a:lvl6pPr marL="2148707" indent="0">
              <a:buNone/>
              <a:defRPr sz="800"/>
            </a:lvl6pPr>
            <a:lvl7pPr marL="2578447" indent="0">
              <a:buNone/>
              <a:defRPr sz="800"/>
            </a:lvl7pPr>
            <a:lvl8pPr marL="3008186" indent="0">
              <a:buNone/>
              <a:defRPr sz="800"/>
            </a:lvl8pPr>
            <a:lvl9pPr marL="34379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5961" tIns="43087" rIns="85961" bIns="4308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56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97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61" tIns="43087" rIns="85961" bIns="4308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4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1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1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1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1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173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29757" algn="ctr" defTabSz="91173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59523" algn="ctr" defTabSz="91173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89221" algn="ctr" defTabSz="91173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18988" algn="ctr" defTabSz="91173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05" indent="-341705" algn="l" defTabSz="91173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582" indent="-285014" algn="l" defTabSz="91173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015" indent="-228306" algn="l" defTabSz="91173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601" indent="-228306" algn="l" defTabSz="91173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710" indent="-228306" algn="l" defTabSz="91173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1427" indent="-228306" algn="l" defTabSz="91173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1194" indent="-228306" algn="l" defTabSz="91173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0918" indent="-228306" algn="l" defTabSz="91173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0673" indent="-228306" algn="l" defTabSz="91173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57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23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21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8988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707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447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186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7952" algn="l" defTabSz="85952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5968" tIns="43087" rIns="85968" bIns="43087" anchor="ctr"/>
          <a:lstStyle/>
          <a:p>
            <a:pPr defTabSz="912126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51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92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68" tIns="43087" rIns="85968" bIns="43087"/>
          <a:lstStyle/>
          <a:p>
            <a:pPr defTabSz="912126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182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182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182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182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182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29798" algn="ctr" defTabSz="91182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59605" algn="ctr" defTabSz="91182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89346" algn="ctr" defTabSz="91182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19157" algn="ctr" defTabSz="91182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38" indent="-341738" algn="l" defTabSz="91182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55" indent="-285040" algn="l" defTabSz="91182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125" indent="-228327" algn="l" defTabSz="91182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756" indent="-228327" algn="l" defTabSz="91182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908" indent="-228327" algn="l" defTabSz="91182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1667" indent="-228327" algn="l" defTabSz="91182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1477" indent="-228327" algn="l" defTabSz="91182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1243" indent="-228327" algn="l" defTabSz="91182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1038" indent="-228327" algn="l" defTabSz="91182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98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605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346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157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914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697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478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285" algn="l" defTabSz="8596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5975" tIns="43087" rIns="85975" bIns="43087" anchor="ctr"/>
          <a:lstStyle/>
          <a:p>
            <a:pPr defTabSz="912198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47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88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75" tIns="43087" rIns="85975" bIns="43087"/>
          <a:lstStyle/>
          <a:p>
            <a:pPr defTabSz="912198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2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defTabSz="9118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18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18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18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189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29831" algn="ctr" defTabSz="91189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59670" algn="ctr" defTabSz="91189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89446" algn="ctr" defTabSz="91189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19289" algn="ctr" defTabSz="91189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64" indent="-341764" algn="l" defTabSz="911892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11" indent="-285063" algn="l" defTabSz="911892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213" indent="-228345" algn="l" defTabSz="911892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879" indent="-228345" algn="l" defTabSz="911892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068" indent="-228345" algn="l" defTabSz="91189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1859" indent="-228345" algn="l" defTabSz="9118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1702" indent="-228345" algn="l" defTabSz="9118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1502" indent="-228345" algn="l" defTabSz="9118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1330" indent="-228345" algn="l" defTabSz="91189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831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670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446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289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080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896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710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552" algn="l" defTabSz="8596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5983" tIns="43087" rIns="85983" bIns="43087" anchor="ctr"/>
          <a:lstStyle/>
          <a:p>
            <a:pPr defTabSz="912285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42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83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3" tIns="43087" rIns="85983" bIns="43087"/>
          <a:lstStyle/>
          <a:p>
            <a:pPr defTabSz="912285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4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defTabSz="9119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19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19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19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19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29872" algn="ctr" defTabSz="91197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59752" algn="ctr" defTabSz="91197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89571" algn="ctr" defTabSz="91197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19454" algn="ctr" defTabSz="91197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97" indent="-341797" algn="l" defTabSz="911977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84" indent="-285090" algn="l" defTabSz="911977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323" indent="-228368" algn="l" defTabSz="91197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34" indent="-228368" algn="l" defTabSz="911977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266" indent="-228368" algn="l" defTabSz="911977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2099" indent="-228368" algn="l" defTabSz="91197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1985" indent="-228368" algn="l" defTabSz="91197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1824" indent="-228368" algn="l" defTabSz="91197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1695" indent="-228368" algn="l" defTabSz="91197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872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52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571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454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289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9145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9002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882" algn="l" defTabSz="8597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6600" y="142875"/>
            <a:ext cx="6710807" cy="864692"/>
          </a:xfr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959" tIns="43087" rIns="85959" bIns="430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300" b="1">
                <a:solidFill>
                  <a:srgbClr val="8FABE3"/>
                </a:solidFill>
                <a:latin typeface="Enviro" pitchFamily="82" charset="0"/>
              </a:rPr>
              <a:t>6</a:t>
            </a:r>
            <a:r>
              <a:rPr lang="en-US" sz="35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5300" b="1">
                <a:solidFill>
                  <a:srgbClr val="8FABE3"/>
                </a:solidFill>
                <a:latin typeface="Enviro" pitchFamily="82" charset="0"/>
              </a:rPr>
              <a:t>.  Television</a:t>
            </a:r>
            <a:endParaRPr lang="en-US" sz="53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6604" y="1294811"/>
            <a:ext cx="8305900" cy="40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02" tIns="45705" rIns="91202" bIns="45705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6537" y="6020106"/>
            <a:ext cx="7924399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02" tIns="45705" rIns="91202" bIns="45705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99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u="sng">
              <a:solidFill>
                <a:srgbClr val="0000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017148" y="1122169"/>
            <a:ext cx="6736340" cy="12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02" tIns="45705" rIns="91202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1946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7,000 TV sets in the U. S.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1950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50,000,000 TV sets in the U. S.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616121" y="3286217"/>
            <a:ext cx="6848988" cy="7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02" tIns="45705" rIns="91202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Mass Audience </a:t>
            </a: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TV celebrated traditional</a:t>
            </a:r>
            <a:b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American values.        </a:t>
            </a:r>
            <a:endParaRPr lang="en-US" sz="2200" b="1">
              <a:solidFill>
                <a:srgbClr val="FF55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64972" y="2071824"/>
            <a:ext cx="6488515" cy="114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85955" tIns="43087" rIns="85955" bIns="43087">
            <a:spAutoFit/>
          </a:bodyPr>
          <a:lstStyle/>
          <a:p>
            <a:pPr eaLnBrk="0" fontAlgn="base" hangingPunct="0">
              <a:spcBef>
                <a:spcPts val="471"/>
              </a:spcBef>
              <a:spcAft>
                <a:spcPts val="471"/>
              </a:spcAft>
              <a:defRPr/>
            </a:pPr>
            <a:r>
              <a:rPr lang="en-US" sz="23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Television is a vast wasteland.</a:t>
            </a:r>
            <a:r>
              <a:rPr lang="en-US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Newton Minnow, Chairman of the Federal Communications Commission, 1961</a:t>
            </a:r>
            <a:endParaRPr lang="en-US" sz="2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264977" y="6215067"/>
            <a:ext cx="6406582" cy="47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85959" tIns="43087" rIns="85959" bIns="43087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5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Truth, Justice, and the American way!</a:t>
            </a:r>
          </a:p>
        </p:txBody>
      </p:sp>
    </p:spTree>
    <p:extLst>
      <p:ext uri="{BB962C8B-B14F-4D97-AF65-F5344CB8AC3E}">
        <p14:creationId xmlns:p14="http://schemas.microsoft.com/office/powerpoint/2010/main" val="10675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5" grpId="0" build="allAtOnce" autoUpdateAnimBg="0"/>
      <p:bldP spid="27659" grpId="0" autoUpdateAnimBg="0"/>
      <p:bldP spid="276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0310" y="214312"/>
            <a:ext cx="7281556" cy="864692"/>
          </a:xfr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967" tIns="43087" rIns="85967" bIns="430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700" b="1">
                <a:solidFill>
                  <a:srgbClr val="8FABE3"/>
                </a:solidFill>
                <a:latin typeface="Enviro" pitchFamily="82" charset="0"/>
              </a:rPr>
              <a:t>6C.  Television - Family Shows</a:t>
            </a:r>
            <a:endParaRPr lang="en-US" sz="47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189875" y="5392175"/>
            <a:ext cx="1688216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09" tIns="45705" rIns="91209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Love Lucy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043932" y="5392175"/>
            <a:ext cx="2515802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09" tIns="45705" rIns="91209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Honeymooners</a:t>
            </a:r>
          </a:p>
        </p:txBody>
      </p:sp>
      <p:pic>
        <p:nvPicPr>
          <p:cNvPr id="29706" name="Picture 10" descr="LucyInKitchen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7018" r="13615" b="6433"/>
          <a:stretch>
            <a:fillRect/>
          </a:stretch>
        </p:blipFill>
        <p:spPr bwMode="auto">
          <a:xfrm>
            <a:off x="2190005" y="2177487"/>
            <a:ext cx="1595093" cy="310455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7" name="Picture 11" descr="Honeymooners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14294" r="12027" b="19952"/>
          <a:stretch>
            <a:fillRect/>
          </a:stretch>
        </p:blipFill>
        <p:spPr bwMode="auto">
          <a:xfrm>
            <a:off x="5827648" y="2534549"/>
            <a:ext cx="2913824" cy="273546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354909" y="1122181"/>
            <a:ext cx="7759183" cy="8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09" tIns="45705" rIns="91209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Glossy view of mostly 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middle-class suburban life.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067338" y="3463233"/>
            <a:ext cx="1471932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85965" tIns="43087" rIns="85965" bIns="43087">
            <a:spAutoFit/>
          </a:bodyPr>
          <a:lstStyle/>
          <a:p>
            <a:pPr algn="ctr" defTabSz="8596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But...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904499" y="5929313"/>
            <a:ext cx="6848988" cy="4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5967" tIns="43087" rIns="85967" bIns="43087">
            <a:spAutoFit/>
          </a:bodyPr>
          <a:lstStyle/>
          <a:p>
            <a:pPr defTabSz="8596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 i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Social Winners?...   AND…    Loosers?</a:t>
            </a:r>
          </a:p>
        </p:txBody>
      </p:sp>
    </p:spTree>
    <p:extLst>
      <p:ext uri="{BB962C8B-B14F-4D97-AF65-F5344CB8AC3E}">
        <p14:creationId xmlns:p14="http://schemas.microsoft.com/office/powerpoint/2010/main" val="64774532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ky-Lucy I'm H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 Har Hardy Har H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  <p:bldP spid="29704" grpId="0" autoUpdateAnimBg="0"/>
      <p:bldP spid="29709" grpId="0" autoUpdateAnimBg="0"/>
      <p:bldP spid="29710" grpId="0" autoUpdateAnimBg="0"/>
      <p:bldP spid="297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6600" y="142875"/>
            <a:ext cx="6710807" cy="857250"/>
          </a:xfrm>
          <a:noFill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973" tIns="43087" rIns="85973" bIns="430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800" b="1">
                <a:solidFill>
                  <a:srgbClr val="8FABE3"/>
                </a:solidFill>
                <a:latin typeface="Enviro" pitchFamily="82" charset="0"/>
              </a:rPr>
              <a:t>7</a:t>
            </a:r>
            <a:r>
              <a:rPr lang="en-US" sz="39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5800" b="1">
                <a:solidFill>
                  <a:srgbClr val="8FABE3"/>
                </a:solidFill>
                <a:latin typeface="Enviro" pitchFamily="82" charset="0"/>
              </a:rPr>
              <a:t>.  Teen Culture</a:t>
            </a:r>
            <a:endParaRPr lang="en-US" sz="58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76594" y="1286002"/>
            <a:ext cx="7065272" cy="164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85973" tIns="43087" rIns="85973" bIns="43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the 1950s 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 word </a:t>
            </a:r>
            <a:r>
              <a:rPr lang="en-US" sz="23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“teenager”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entered </a:t>
            </a:r>
            <a:b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the American language.</a:t>
            </a:r>
          </a:p>
          <a:p>
            <a:pPr eaLnBrk="1" hangingPunct="1">
              <a:buFontTx/>
              <a:buNone/>
              <a:defRPr/>
            </a:pP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By 1956 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13 mil. teens with $7 bil. to spend</a:t>
            </a:r>
            <a:b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a year.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44026" y="2951264"/>
            <a:ext cx="7497840" cy="4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17" tIns="45705" rIns="91217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1951 </a:t>
            </a: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“race music”</a:t>
            </a: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“ROCK ‘N ROLL”</a:t>
            </a:r>
          </a:p>
        </p:txBody>
      </p:sp>
      <p:pic>
        <p:nvPicPr>
          <p:cNvPr id="36869" name="Picture 5" descr="ElvisPelvis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27" y="3548189"/>
            <a:ext cx="2134301" cy="25955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985921" y="6194354"/>
            <a:ext cx="4716189" cy="46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17" tIns="45705" rIns="91217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Elvis Presley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“The King”</a:t>
            </a:r>
          </a:p>
        </p:txBody>
      </p:sp>
    </p:spTree>
    <p:extLst>
      <p:ext uri="{BB962C8B-B14F-4D97-AF65-F5344CB8AC3E}">
        <p14:creationId xmlns:p14="http://schemas.microsoft.com/office/powerpoint/2010/main" val="2984496771"/>
      </p:ext>
    </p:extLst>
  </p:cSld>
  <p:clrMapOvr>
    <a:masterClrMapping/>
  </p:clrMapOvr>
  <p:transition>
    <p:sndAc>
      <p:stSnd>
        <p:snd r:embed="rId3" name="Heartbreak Hotel-Elvi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2883" y="142875"/>
            <a:ext cx="6494523" cy="1143000"/>
          </a:xfrm>
          <a:noFill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982" tIns="43087" rIns="85982" bIns="430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800" b="1">
                <a:solidFill>
                  <a:srgbClr val="8FABE3"/>
                </a:solidFill>
                <a:latin typeface="Enviro" pitchFamily="82" charset="0"/>
              </a:rPr>
              <a:t>7</a:t>
            </a:r>
            <a:r>
              <a:rPr lang="en-US" sz="39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5800" b="1">
                <a:solidFill>
                  <a:srgbClr val="8FABE3"/>
                </a:solidFill>
                <a:latin typeface="Enviro" pitchFamily="82" charset="0"/>
              </a:rPr>
              <a:t>.  Teen Culture</a:t>
            </a:r>
            <a:endParaRPr lang="en-US" sz="58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409168" y="1285997"/>
            <a:ext cx="6055947" cy="53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25" tIns="45705" rIns="91225" bIns="45705"/>
          <a:lstStyle/>
          <a:p>
            <a:pPr marL="362688" indent="-362688" algn="ctr" defTabSz="9671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“Juvenile Delinquency”   </a:t>
            </a:r>
            <a:r>
              <a:rPr lang="en-US" sz="30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???</a:t>
            </a:r>
          </a:p>
        </p:txBody>
      </p:sp>
      <p:pic>
        <p:nvPicPr>
          <p:cNvPr id="37897" name="Picture 9" descr="WildOne-Brando-19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61" y="3077766"/>
            <a:ext cx="1844420" cy="244673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 descr="RebelWithoutACa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36" y="3077888"/>
            <a:ext cx="1680705" cy="243780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192878" y="5649638"/>
            <a:ext cx="2613430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25" tIns="45705" rIns="9122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Marlon Brando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</a:t>
            </a:r>
            <a:b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Wild One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(1953)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839671" y="5625825"/>
            <a:ext cx="2744102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25" tIns="45705" rIns="9122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James Dean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</a:t>
            </a:r>
            <a:b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ebel Without a Cause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(1955)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976594" y="1928813"/>
            <a:ext cx="677689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85979" tIns="43087" rIns="85979" bIns="43087">
            <a:spAutoFit/>
          </a:bodyPr>
          <a:lstStyle/>
          <a:p>
            <a:pPr algn="ctr" defTabSz="859752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1951 </a:t>
            </a: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J. D. Salinger’s</a:t>
            </a:r>
            <a: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2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Catcher in the Rye</a:t>
            </a:r>
            <a:endParaRPr lang="en-US" sz="25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1593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tor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utoUpdateAnimBg="0"/>
      <p:bldP spid="37900" grpId="0" autoUpdateAnimBg="0"/>
      <p:bldP spid="37901" grpId="0" autoUpdateAnimBg="0"/>
      <p:bldP spid="3790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132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Default Design</vt:lpstr>
      <vt:lpstr>2_Default Design</vt:lpstr>
      <vt:lpstr>3_Default Design</vt:lpstr>
      <vt:lpstr>4_Default Design</vt:lpstr>
      <vt:lpstr>6A.  Television</vt:lpstr>
      <vt:lpstr>6C.  Television - Family Shows</vt:lpstr>
      <vt:lpstr>7A.  Teen Culture</vt:lpstr>
      <vt:lpstr>7B.  Teen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6A.  Television</dc:title>
  <dc:creator>Administrator</dc:creator>
  <cp:lastModifiedBy>Administrator</cp:lastModifiedBy>
  <cp:revision>9</cp:revision>
  <dcterms:created xsi:type="dcterms:W3CDTF">2012-05-09T18:32:20Z</dcterms:created>
  <dcterms:modified xsi:type="dcterms:W3CDTF">2012-05-09T18:57:20Z</dcterms:modified>
</cp:coreProperties>
</file>