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85EF7-D52E-4413-86E1-037C50B4DB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4A03-C463-4271-85BC-6CBC31EAE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1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577F-1A86-45BC-9BC2-9292A57BA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F98C-9BCC-4679-A374-05D70CD8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091-C38E-447A-BB2A-3395B3C4D6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EFC0-8288-4552-8F63-5956BCFC13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846-9337-435F-94E0-AD9E64A45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D64B-286B-4218-8C57-BE9CC0F41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A338-5786-4C20-AEC2-966F2A75ED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86AE-80A4-4229-84A3-583C46C36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9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4ED9-FD4C-45EC-B35C-224344AD36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C857-067C-463A-A9CD-A5D6B8714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2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C99-D884-4492-87CB-ED126F0547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2FD-5189-4AB7-9A71-EE00A9E218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AF74-DBB2-4DB4-BF57-E9DF2098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8F185-B90E-4100-8475-099F3589B19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5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600" smtClean="0"/>
              <a:t>The 1920’s</a:t>
            </a:r>
            <a:r>
              <a:rPr 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smtClean="0"/>
              <a:t>The Roaring Jazz Age or the Turbulent Twenties?</a:t>
            </a:r>
          </a:p>
        </p:txBody>
      </p:sp>
    </p:spTree>
    <p:extLst>
      <p:ext uri="{BB962C8B-B14F-4D97-AF65-F5344CB8AC3E}">
        <p14:creationId xmlns:p14="http://schemas.microsoft.com/office/powerpoint/2010/main" val="10730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Showcard Gothic" pitchFamily="82" charset="0"/>
              </a:rPr>
              <a:t>Sports of the 1920s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3810000" cy="4114800"/>
          </a:xfrm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743200" y="198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BABE RUTH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715000" y="1981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JIM THORPE</a:t>
            </a:r>
          </a:p>
        </p:txBody>
      </p:sp>
    </p:spTree>
    <p:extLst>
      <p:ext uri="{BB962C8B-B14F-4D97-AF65-F5344CB8AC3E}">
        <p14:creationId xmlns:p14="http://schemas.microsoft.com/office/powerpoint/2010/main" val="19310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91" grpId="0" autoUpdateAnimBg="0"/>
      <p:bldP spid="419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905000"/>
            <a:ext cx="4333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Charles Lindbergh – “Spirit of St. Louis”, non stop NY – Paris (1927)</a:t>
            </a:r>
            <a:br>
              <a:rPr lang="en-US" sz="4000" smtClean="0"/>
            </a:b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3861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latin typeface="Jokerman" pitchFamily="82" charset="0"/>
              </a:rPr>
              <a:t>Monkey Business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The Scopes Monkey Trial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1925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John T Scopes (teacher)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Dayton, Tennessee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Teaches theory of evolution to his class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Tennessee state law outlawed the teaching of anything but the Biblical creation story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William Jennings Bryan – Prosecutor </a:t>
            </a:r>
            <a:r>
              <a:rPr lang="en-US" sz="2000" b="1" i="1" smtClean="0"/>
              <a:t>(fundamentalist)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Clarence Darrow (ACLU) – defense attorney </a:t>
            </a:r>
          </a:p>
        </p:txBody>
      </p:sp>
      <p:pic>
        <p:nvPicPr>
          <p:cNvPr id="87044" name="Picture 9" descr="Darrow_10282004_we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4475" y="1981200"/>
            <a:ext cx="24574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5" name="Picture 11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smtClean="0"/>
              <a:t>Science vs. Religion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Bryan represented many Americans who felt that evolution contradicted their religious beliefs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Darrow “Today it’s the public school teachers, tomorrow the private, the next day the preacher and the lecturers, the magazines, the books, the newspapers”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Scopes loses and is fined $100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Bryan who was called by Darrow as a witness came to represent “narrow-minded” Americans</a:t>
            </a:r>
          </a:p>
        </p:txBody>
      </p:sp>
    </p:spTree>
    <p:extLst>
      <p:ext uri="{BB962C8B-B14F-4D97-AF65-F5344CB8AC3E}">
        <p14:creationId xmlns:p14="http://schemas.microsoft.com/office/powerpoint/2010/main" val="10599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File:John t scopes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311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5" descr="File:Scopes trial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95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914400" y="7239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John T Scopes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105400" y="81438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</a:rPr>
              <a:t>Darrow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400800" y="3733800"/>
            <a:ext cx="256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</a:rPr>
              <a:t>Jennings Bryan</a:t>
            </a:r>
          </a:p>
        </p:txBody>
      </p:sp>
    </p:spTree>
    <p:extLst>
      <p:ext uri="{BB962C8B-B14F-4D97-AF65-F5344CB8AC3E}">
        <p14:creationId xmlns:p14="http://schemas.microsoft.com/office/powerpoint/2010/main" val="1378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/>
      <p:bldP spid="1044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Dar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172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200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/>
              <a:t>Jazz, Sports, Radio and Religion 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smtClean="0"/>
              <a:t>Part IV</a:t>
            </a:r>
          </a:p>
        </p:txBody>
      </p:sp>
    </p:spTree>
    <p:extLst>
      <p:ext uri="{BB962C8B-B14F-4D97-AF65-F5344CB8AC3E}">
        <p14:creationId xmlns:p14="http://schemas.microsoft.com/office/powerpoint/2010/main" val="30559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howcard Gothic" pitchFamily="82" charset="0"/>
              </a:rPr>
              <a:t>Harlem Renaissance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876800"/>
          </a:xfrm>
        </p:spPr>
        <p:txBody>
          <a:bodyPr/>
          <a:lstStyle/>
          <a:p>
            <a:r>
              <a:rPr lang="en-US" sz="2400" smtClean="0"/>
              <a:t>Flourishing of artistic development</a:t>
            </a:r>
          </a:p>
          <a:p>
            <a:r>
              <a:rPr lang="en-US" sz="2400" smtClean="0"/>
              <a:t>Glowing pride in black culture- “The New Negro”</a:t>
            </a:r>
          </a:p>
          <a:p>
            <a:r>
              <a:rPr lang="en-US" sz="2400" smtClean="0"/>
              <a:t>Langston Hughes</a:t>
            </a:r>
          </a:p>
          <a:p>
            <a:r>
              <a:rPr lang="en-US" sz="2400" smtClean="0"/>
              <a:t>Zora Neale Hurston</a:t>
            </a:r>
          </a:p>
          <a:p>
            <a:r>
              <a:rPr lang="en-US" sz="2400" smtClean="0"/>
              <a:t>Harlem Jazz</a:t>
            </a:r>
          </a:p>
          <a:p>
            <a:pPr lvl="1"/>
            <a:r>
              <a:rPr lang="en-US" sz="2000" smtClean="0"/>
              <a:t>Savoy, Cotton Club</a:t>
            </a:r>
          </a:p>
          <a:p>
            <a:pPr lvl="1"/>
            <a:r>
              <a:rPr lang="en-US" sz="2000" smtClean="0"/>
              <a:t>Duke Ellington</a:t>
            </a:r>
          </a:p>
          <a:p>
            <a:pPr lvl="1"/>
            <a:r>
              <a:rPr lang="en-US" sz="2000" smtClean="0"/>
              <a:t>Count Basie</a:t>
            </a:r>
          </a:p>
          <a:p>
            <a:pPr lvl="1"/>
            <a:r>
              <a:rPr lang="en-US" sz="2000" smtClean="0"/>
              <a:t>Benny Goodman</a:t>
            </a:r>
          </a:p>
          <a:p>
            <a:pPr lvl="1"/>
            <a:r>
              <a:rPr lang="en-US" sz="2000" smtClean="0"/>
              <a:t>Louis Armstrong</a:t>
            </a:r>
          </a:p>
          <a:p>
            <a:pPr lvl="1"/>
            <a:endParaRPr lang="en-US" sz="2000" smtClean="0"/>
          </a:p>
        </p:txBody>
      </p:sp>
      <p:pic>
        <p:nvPicPr>
          <p:cNvPr id="77828" name="Picture 7" descr="cott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1981200"/>
            <a:ext cx="31559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b="1" smtClean="0"/>
              <a:t>THE DUKE</a:t>
            </a:r>
          </a:p>
        </p:txBody>
      </p:sp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2525"/>
            <a:ext cx="40767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10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4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latin typeface="Harrington" pitchFamily="82" charset="0"/>
              </a:rPr>
              <a:t>IF WE MUST DIE - Claude McKay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“If we must die, let it not be like hogs</a:t>
            </a:r>
          </a:p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Hunted and penned in an inglorious spot,</a:t>
            </a:r>
          </a:p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While round us bark the mad and hungry dogs….</a:t>
            </a:r>
          </a:p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What though before us lies an open grave?</a:t>
            </a:r>
          </a:p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Like men we’ll face the murderous, cowardly pack,</a:t>
            </a:r>
          </a:p>
          <a:p>
            <a:pPr algn="ctr">
              <a:buFontTx/>
              <a:buNone/>
            </a:pPr>
            <a:r>
              <a:rPr lang="en-US" sz="2800" smtClean="0">
                <a:latin typeface="Harrington" pitchFamily="82" charset="0"/>
              </a:rPr>
              <a:t>Pressed to the wall, dying, but fighting back!”</a:t>
            </a:r>
          </a:p>
        </p:txBody>
      </p:sp>
    </p:spTree>
    <p:extLst>
      <p:ext uri="{BB962C8B-B14F-4D97-AF65-F5344CB8AC3E}">
        <p14:creationId xmlns:p14="http://schemas.microsoft.com/office/powerpoint/2010/main" val="17009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Showcard Gothic" pitchFamily="82" charset="0"/>
              </a:rPr>
              <a:t>Langston Hughes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“We build our temples for tomorrow, strong as we know how, &amp; we stand on the top of the mountain, free within ourselves”</a:t>
            </a: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smtClean="0">
                <a:latin typeface="Harrington" pitchFamily="82" charset="0"/>
              </a:rPr>
              <a:t>“The Lost Generation”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Rise of a new generation of American Writers</a:t>
            </a:r>
          </a:p>
          <a:p>
            <a:r>
              <a:rPr lang="en-US" smtClean="0"/>
              <a:t>Reflected gloom of WWI and scorned “superficial” middle class</a:t>
            </a:r>
          </a:p>
          <a:p>
            <a:r>
              <a:rPr lang="en-US" smtClean="0"/>
              <a:t>Ernest Hemingway – </a:t>
            </a:r>
            <a:r>
              <a:rPr lang="en-US" i="1" smtClean="0"/>
              <a:t>A Farewell to Arms</a:t>
            </a:r>
          </a:p>
          <a:p>
            <a:r>
              <a:rPr lang="en-US" smtClean="0"/>
              <a:t>F. Scott Fitzgerald – </a:t>
            </a:r>
            <a:r>
              <a:rPr lang="en-US" i="1" smtClean="0"/>
              <a:t>This Side of Paradise &amp; The Great Gatsby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86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031"/>
          <p:cNvGrpSpPr>
            <a:grpSpLocks/>
          </p:cNvGrpSpPr>
          <p:nvPr/>
        </p:nvGrpSpPr>
        <p:grpSpPr bwMode="auto">
          <a:xfrm>
            <a:off x="833438" y="1020763"/>
            <a:ext cx="4465637" cy="4816475"/>
            <a:chOff x="0" y="0"/>
            <a:chExt cx="2813" cy="3034"/>
          </a:xfrm>
        </p:grpSpPr>
        <p:grpSp>
          <p:nvGrpSpPr>
            <p:cNvPr id="82948" name="Group 1029"/>
            <p:cNvGrpSpPr>
              <a:grpSpLocks/>
            </p:cNvGrpSpPr>
            <p:nvPr/>
          </p:nvGrpSpPr>
          <p:grpSpPr bwMode="auto">
            <a:xfrm>
              <a:off x="0" y="0"/>
              <a:ext cx="2813" cy="3034"/>
              <a:chOff x="0" y="0"/>
              <a:chExt cx="2813" cy="3034"/>
            </a:xfrm>
          </p:grpSpPr>
          <p:sp>
            <p:nvSpPr>
              <p:cNvPr id="82950" name="Rectangle 10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3" cy="3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Arial" charset="0"/>
                  </a:rPr>
                  <a:t>  </a:t>
                </a:r>
                <a:r>
                  <a:rPr lang="en-US" sz="29200">
                    <a:solidFill>
                      <a:srgbClr val="FFFFFF"/>
                    </a:solidFill>
                    <a:latin typeface="Arial" charset="0"/>
                  </a:rPr>
                  <a:t> </a:t>
                </a:r>
                <a:r>
                  <a:rPr lang="en-US">
                    <a:solidFill>
                      <a:srgbClr val="FFFFFF"/>
                    </a:solidFill>
                    <a:latin typeface="Arial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  <p:sp>
            <p:nvSpPr>
              <p:cNvPr id="82951" name="Rectangle 10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3" cy="303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949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2813" cy="3034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2947" name="Picture 1027" descr="c21e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66800"/>
            <a:ext cx="73152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Broadway" pitchFamily="82" charset="0"/>
              </a:rPr>
              <a:t>1927 – 1</a:t>
            </a:r>
            <a:r>
              <a:rPr lang="en-US" baseline="30000" smtClean="0">
                <a:latin typeface="Broadway" pitchFamily="82" charset="0"/>
              </a:rPr>
              <a:t>st</a:t>
            </a:r>
            <a:r>
              <a:rPr lang="en-US" smtClean="0">
                <a:latin typeface="Broadway" pitchFamily="82" charset="0"/>
              </a:rPr>
              <a:t> Talkie – The Jazz Singer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0" y="1676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CHARLIE CHAPLIN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943600" y="35052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AL JOLSON</a:t>
            </a:r>
          </a:p>
        </p:txBody>
      </p:sp>
    </p:spTree>
    <p:extLst>
      <p:ext uri="{BB962C8B-B14F-4D97-AF65-F5344CB8AC3E}">
        <p14:creationId xmlns:p14="http://schemas.microsoft.com/office/powerpoint/2010/main" val="23465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utoUpdateAnimBg="0"/>
      <p:bldP spid="40968" grpId="0" autoUpdateAnimBg="0"/>
    </p:bldLst>
  </p:timing>
</p:sld>
</file>

<file path=ppt/theme/theme1.xml><?xml version="1.0" encoding="utf-8"?>
<a:theme xmlns:a="http://schemas.openxmlformats.org/drawingml/2006/main" name="PATCHWK">
  <a:themeElements>
    <a:clrScheme name="PATCHWK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PATCHW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TCHWK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CHWK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CHWK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365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PATCHWK</vt:lpstr>
      <vt:lpstr>The 1920’s </vt:lpstr>
      <vt:lpstr>Jazz, Sports, Radio and Religion </vt:lpstr>
      <vt:lpstr>Harlem Renaissance </vt:lpstr>
      <vt:lpstr>THE DUKE</vt:lpstr>
      <vt:lpstr>IF WE MUST DIE - Claude McKay</vt:lpstr>
      <vt:lpstr>Langston Hughes</vt:lpstr>
      <vt:lpstr>“The Lost Generation”</vt:lpstr>
      <vt:lpstr>PowerPoint Presentation</vt:lpstr>
      <vt:lpstr>1927 – 1st Talkie – The Jazz Singer</vt:lpstr>
      <vt:lpstr>Sports of the 1920s</vt:lpstr>
      <vt:lpstr>Charles Lindbergh – “Spirit of St. Louis”, non stop NY – Paris (1927) </vt:lpstr>
      <vt:lpstr>Monkey Business</vt:lpstr>
      <vt:lpstr>Science vs. Religion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1920’s </dc:title>
  <dc:creator>Administrator</dc:creator>
  <cp:lastModifiedBy>Administrator</cp:lastModifiedBy>
  <cp:revision>1</cp:revision>
  <dcterms:created xsi:type="dcterms:W3CDTF">2012-04-23T16:38:07Z</dcterms:created>
  <dcterms:modified xsi:type="dcterms:W3CDTF">2012-04-23T16:41:30Z</dcterms:modified>
</cp:coreProperties>
</file>