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8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9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0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1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2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3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4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15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16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17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18.xml" ContentType="application/vnd.openxmlformats-officedocument.theme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theme/theme19.xml" ContentType="application/vnd.openxmlformats-officedocument.theme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0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theme/theme21.xml" ContentType="application/vnd.openxmlformats-officedocument.theme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22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theme/theme23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theme/theme2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2" r:id="rId3"/>
    <p:sldMasterId id="2147483708" r:id="rId4"/>
    <p:sldMasterId id="2147483724" r:id="rId5"/>
    <p:sldMasterId id="2147483740" r:id="rId6"/>
    <p:sldMasterId id="2147483756" r:id="rId7"/>
    <p:sldMasterId id="2147483772" r:id="rId8"/>
    <p:sldMasterId id="2147483788" r:id="rId9"/>
    <p:sldMasterId id="2147483804" r:id="rId10"/>
    <p:sldMasterId id="2147483820" r:id="rId11"/>
    <p:sldMasterId id="2147483836" r:id="rId12"/>
    <p:sldMasterId id="2147483852" r:id="rId13"/>
    <p:sldMasterId id="2147483868" r:id="rId14"/>
    <p:sldMasterId id="2147483884" r:id="rId15"/>
    <p:sldMasterId id="2147483900" r:id="rId16"/>
    <p:sldMasterId id="2147483916" r:id="rId17"/>
    <p:sldMasterId id="2147483932" r:id="rId18"/>
    <p:sldMasterId id="2147483948" r:id="rId19"/>
    <p:sldMasterId id="2147483964" r:id="rId20"/>
    <p:sldMasterId id="2147483980" r:id="rId21"/>
    <p:sldMasterId id="2147484012" r:id="rId22"/>
    <p:sldMasterId id="2147484028" r:id="rId23"/>
    <p:sldMasterId id="2147484044" r:id="rId24"/>
  </p:sldMasterIdLst>
  <p:sldIdLst>
    <p:sldId id="257" r:id="rId25"/>
    <p:sldId id="258" r:id="rId26"/>
    <p:sldId id="260" r:id="rId27"/>
    <p:sldId id="259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269" r:id="rId37"/>
    <p:sldId id="270" r:id="rId38"/>
    <p:sldId id="271" r:id="rId39"/>
    <p:sldId id="272" r:id="rId40"/>
    <p:sldId id="273" r:id="rId41"/>
    <p:sldId id="274" r:id="rId42"/>
    <p:sldId id="275" r:id="rId43"/>
    <p:sldId id="276" r:id="rId44"/>
    <p:sldId id="277" r:id="rId45"/>
    <p:sldId id="279" r:id="rId46"/>
    <p:sldId id="280" r:id="rId47"/>
    <p:sldId id="281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4" d="100"/>
          <a:sy n="24" d="100"/>
        </p:scale>
        <p:origin x="-7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41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6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83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42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9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203" name="Rectangle 15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04" name="Rectangle 1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8" name="Rectangle 15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19800"/>
            <a:ext cx="28956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Rectangle 15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685EF7-D52E-4413-86E1-037C50B4DB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3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E4A03-C463-4271-85BC-6CBC31EAE3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30549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E4A03-C463-4271-85BC-6CBC31EAE3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4100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E577F-1A86-45BC-9BC2-9292A57BA2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793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FF98C-9BCC-4679-A374-05D70CD802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34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0091-C38E-447A-BB2A-3395B3C4D6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73913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CEFC0-8288-4552-8F63-5956BCFC131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0680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E5846-9337-435F-94E0-AD9E64A45C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332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6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83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42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9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203" name="Rectangle 15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04" name="Rectangle 1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8" name="Rectangle 15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19800"/>
            <a:ext cx="28956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Rectangle 15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685EF7-D52E-4413-86E1-037C50B4DB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4597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FD64B-286B-4218-8C57-BE9CC0F41E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69403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8A338-5786-4C20-AEC2-966F2A75ED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8648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E86AE-80A4-4229-84A3-583C46C3643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91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E577F-1A86-45BC-9BC2-9292A57BA2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25608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F4ED9-FD4C-45EC-B35C-224344AD36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5304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3C857-067C-463A-A9CD-A5D6B87147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77267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7BC99-D884-4492-87CB-ED126F0547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4654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072FD-5189-4AB7-9A71-EE00A9E218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2907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6AF74-DBB2-4DB4-BF57-E9DF20984A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4665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E4A03-C463-4271-85BC-6CBC31EAE3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37924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E577F-1A86-45BC-9BC2-9292A57BA2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8831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FF98C-9BCC-4679-A374-05D70CD802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32710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0091-C38E-447A-BB2A-3395B3C4D6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8156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CEFC0-8288-4552-8F63-5956BCFC131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34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FF98C-9BCC-4679-A374-05D70CD802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975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E5846-9337-435F-94E0-AD9E64A45C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07789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6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83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42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9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203" name="Rectangle 15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04" name="Rectangle 1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8" name="Rectangle 15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19800"/>
            <a:ext cx="28956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Rectangle 15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685EF7-D52E-4413-86E1-037C50B4DB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70221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FD64B-286B-4218-8C57-BE9CC0F41E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66012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8A338-5786-4C20-AEC2-966F2A75ED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0220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E86AE-80A4-4229-84A3-583C46C3643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0134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F4ED9-FD4C-45EC-B35C-224344AD36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3510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3C857-067C-463A-A9CD-A5D6B87147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6916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7BC99-D884-4492-87CB-ED126F0547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5469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072FD-5189-4AB7-9A71-EE00A9E218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5810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6AF74-DBB2-4DB4-BF57-E9DF20984A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59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0091-C38E-447A-BB2A-3395B3C4D6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2402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E4A03-C463-4271-85BC-6CBC31EAE3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8933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E577F-1A86-45BC-9BC2-9292A57BA2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45540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FF98C-9BCC-4679-A374-05D70CD802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7914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0091-C38E-447A-BB2A-3395B3C4D6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734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CEFC0-8288-4552-8F63-5956BCFC131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7708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E5846-9337-435F-94E0-AD9E64A45C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50717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6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83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42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9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203" name="Rectangle 15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04" name="Rectangle 1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8" name="Rectangle 15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19800"/>
            <a:ext cx="28956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Rectangle 15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685EF7-D52E-4413-86E1-037C50B4DB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28069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FD64B-286B-4218-8C57-BE9CC0F41E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0664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8A338-5786-4C20-AEC2-966F2A75ED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1211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E86AE-80A4-4229-84A3-583C46C3643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19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CEFC0-8288-4552-8F63-5956BCFC131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55415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F4ED9-FD4C-45EC-B35C-224344AD36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0083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3C857-067C-463A-A9CD-A5D6B87147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7402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7BC99-D884-4492-87CB-ED126F0547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47166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072FD-5189-4AB7-9A71-EE00A9E218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2916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6AF74-DBB2-4DB4-BF57-E9DF20984A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94898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E4A03-C463-4271-85BC-6CBC31EAE3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4847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E577F-1A86-45BC-9BC2-9292A57BA2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9727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FF98C-9BCC-4679-A374-05D70CD802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0409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0091-C38E-447A-BB2A-3395B3C4D6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715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CEFC0-8288-4552-8F63-5956BCFC131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28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E5846-9337-435F-94E0-AD9E64A45C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980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E5846-9337-435F-94E0-AD9E64A45C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6846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6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83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42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9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203" name="Rectangle 15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04" name="Rectangle 1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8" name="Rectangle 15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19800"/>
            <a:ext cx="28956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Rectangle 15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685EF7-D52E-4413-86E1-037C50B4DB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90142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FD64B-286B-4218-8C57-BE9CC0F41E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5193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8A338-5786-4C20-AEC2-966F2A75ED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0920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E86AE-80A4-4229-84A3-583C46C3643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37000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F4ED9-FD4C-45EC-B35C-224344AD36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1049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3C857-067C-463A-A9CD-A5D6B87147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2489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7BC99-D884-4492-87CB-ED126F0547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54864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072FD-5189-4AB7-9A71-EE00A9E218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4009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6AF74-DBB2-4DB4-BF57-E9DF20984A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01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6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83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42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9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203" name="Rectangle 15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04" name="Rectangle 1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8" name="Rectangle 15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19800"/>
            <a:ext cx="28956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Rectangle 15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685EF7-D52E-4413-86E1-037C50B4DB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6899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E4A03-C463-4271-85BC-6CBC31EAE3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7217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E577F-1A86-45BC-9BC2-9292A57BA2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5638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FF98C-9BCC-4679-A374-05D70CD802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058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0091-C38E-447A-BB2A-3395B3C4D6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5051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CEFC0-8288-4552-8F63-5956BCFC131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43230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E5846-9337-435F-94E0-AD9E64A45C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8489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6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83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42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9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203" name="Rectangle 15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04" name="Rectangle 1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8" name="Rectangle 15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19800"/>
            <a:ext cx="28956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Rectangle 15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685EF7-D52E-4413-86E1-037C50B4DB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4977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FD64B-286B-4218-8C57-BE9CC0F41E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6719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8A338-5786-4C20-AEC2-966F2A75ED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9203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E86AE-80A4-4229-84A3-583C46C3643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FD64B-286B-4218-8C57-BE9CC0F41E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5691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F4ED9-FD4C-45EC-B35C-224344AD36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35868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3C857-067C-463A-A9CD-A5D6B87147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5985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7BC99-D884-4492-87CB-ED126F0547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1132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072FD-5189-4AB7-9A71-EE00A9E218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33256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6AF74-DBB2-4DB4-BF57-E9DF20984A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64623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E4A03-C463-4271-85BC-6CBC31EAE3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17729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E577F-1A86-45BC-9BC2-9292A57BA2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83822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FF98C-9BCC-4679-A374-05D70CD802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7576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0091-C38E-447A-BB2A-3395B3C4D6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19342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CEFC0-8288-4552-8F63-5956BCFC131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87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8A338-5786-4C20-AEC2-966F2A75ED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09325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E5846-9337-435F-94E0-AD9E64A45C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4464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6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83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42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9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203" name="Rectangle 15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04" name="Rectangle 1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8" name="Rectangle 15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19800"/>
            <a:ext cx="28956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Rectangle 15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685EF7-D52E-4413-86E1-037C50B4DB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47591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FD64B-286B-4218-8C57-BE9CC0F41E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1803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8A338-5786-4C20-AEC2-966F2A75ED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2474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E86AE-80A4-4229-84A3-583C46C3643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38932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F4ED9-FD4C-45EC-B35C-224344AD36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6468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3C857-067C-463A-A9CD-A5D6B87147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8010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7BC99-D884-4492-87CB-ED126F0547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654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072FD-5189-4AB7-9A71-EE00A9E218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5351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6AF74-DBB2-4DB4-BF57-E9DF20984A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8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E86AE-80A4-4229-84A3-583C46C3643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8597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E4A03-C463-4271-85BC-6CBC31EAE3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23784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E577F-1A86-45BC-9BC2-9292A57BA2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06847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FF98C-9BCC-4679-A374-05D70CD802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94531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0091-C38E-447A-BB2A-3395B3C4D6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8762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CEFC0-8288-4552-8F63-5956BCFC131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8483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E5846-9337-435F-94E0-AD9E64A45C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1128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6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83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42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9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203" name="Rectangle 15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04" name="Rectangle 1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8" name="Rectangle 15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19800"/>
            <a:ext cx="28956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Rectangle 15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685EF7-D52E-4413-86E1-037C50B4DB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0874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FD64B-286B-4218-8C57-BE9CC0F41E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4465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8A338-5786-4C20-AEC2-966F2A75ED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225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E86AE-80A4-4229-84A3-583C46C3643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146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FD64B-286B-4218-8C57-BE9CC0F41E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99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F4ED9-FD4C-45EC-B35C-224344AD36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17888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F4ED9-FD4C-45EC-B35C-224344AD36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10410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3C857-067C-463A-A9CD-A5D6B87147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84996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7BC99-D884-4492-87CB-ED126F0547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3902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072FD-5189-4AB7-9A71-EE00A9E218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15514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6AF74-DBB2-4DB4-BF57-E9DF20984A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22403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E4A03-C463-4271-85BC-6CBC31EAE3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3649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E577F-1A86-45BC-9BC2-9292A57BA2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9250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FF98C-9BCC-4679-A374-05D70CD802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7326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0091-C38E-447A-BB2A-3395B3C4D6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94069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CEFC0-8288-4552-8F63-5956BCFC131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88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3C857-067C-463A-A9CD-A5D6B87147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2634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E5846-9337-435F-94E0-AD9E64A45C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83612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6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83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42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9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203" name="Rectangle 15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04" name="Rectangle 1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8" name="Rectangle 15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19800"/>
            <a:ext cx="28956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Rectangle 15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685EF7-D52E-4413-86E1-037C50B4DB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534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FD64B-286B-4218-8C57-BE9CC0F41E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84903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8A338-5786-4C20-AEC2-966F2A75ED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2620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E86AE-80A4-4229-84A3-583C46C3643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0380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F4ED9-FD4C-45EC-B35C-224344AD36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5575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3C857-067C-463A-A9CD-A5D6B87147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64453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7BC99-D884-4492-87CB-ED126F0547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52336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072FD-5189-4AB7-9A71-EE00A9E218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19767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6AF74-DBB2-4DB4-BF57-E9DF20984A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333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7BC99-D884-4492-87CB-ED126F0547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46754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E4A03-C463-4271-85BC-6CBC31EAE3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0518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E577F-1A86-45BC-9BC2-9292A57BA2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3220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FF98C-9BCC-4679-A374-05D70CD802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1555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0091-C38E-447A-BB2A-3395B3C4D6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67213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CEFC0-8288-4552-8F63-5956BCFC131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1719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E5846-9337-435F-94E0-AD9E64A45C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3523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6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83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42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9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203" name="Rectangle 15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04" name="Rectangle 1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8" name="Rectangle 15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19800"/>
            <a:ext cx="28956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Rectangle 15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685EF7-D52E-4413-86E1-037C50B4DB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08083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FD64B-286B-4218-8C57-BE9CC0F41E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3801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8A338-5786-4C20-AEC2-966F2A75ED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71538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E86AE-80A4-4229-84A3-583C46C3643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67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072FD-5189-4AB7-9A71-EE00A9E218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57301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F4ED9-FD4C-45EC-B35C-224344AD36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7566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3C857-067C-463A-A9CD-A5D6B87147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46181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7BC99-D884-4492-87CB-ED126F0547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40351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072FD-5189-4AB7-9A71-EE00A9E218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7027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6AF74-DBB2-4DB4-BF57-E9DF20984A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68124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E4A03-C463-4271-85BC-6CBC31EAE3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0025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E577F-1A86-45BC-9BC2-9292A57BA2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84642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FF98C-9BCC-4679-A374-05D70CD802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7492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0091-C38E-447A-BB2A-3395B3C4D6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3745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CEFC0-8288-4552-8F63-5956BCFC131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36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6AF74-DBB2-4DB4-BF57-E9DF20984A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76750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E5846-9337-435F-94E0-AD9E64A45C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0891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6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83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42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9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203" name="Rectangle 15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04" name="Rectangle 1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8" name="Rectangle 15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19800"/>
            <a:ext cx="28956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Rectangle 15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685EF7-D52E-4413-86E1-037C50B4DB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85796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FD64B-286B-4218-8C57-BE9CC0F41E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8935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8A338-5786-4C20-AEC2-966F2A75ED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3840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E86AE-80A4-4229-84A3-583C46C3643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10726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F4ED9-FD4C-45EC-B35C-224344AD36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1897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3C857-067C-463A-A9CD-A5D6B87147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9335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7BC99-D884-4492-87CB-ED126F0547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3558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072FD-5189-4AB7-9A71-EE00A9E218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2797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6AF74-DBB2-4DB4-BF57-E9DF20984A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1515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E4A03-C463-4271-85BC-6CBC31EAE3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7017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E4A03-C463-4271-85BC-6CBC31EAE3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31559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E577F-1A86-45BC-9BC2-9292A57BA2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4887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FF98C-9BCC-4679-A374-05D70CD802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22037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0091-C38E-447A-BB2A-3395B3C4D6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1278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CEFC0-8288-4552-8F63-5956BCFC131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1252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E5846-9337-435F-94E0-AD9E64A45C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7402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6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83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42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9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203" name="Rectangle 15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04" name="Rectangle 1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8" name="Rectangle 15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19800"/>
            <a:ext cx="28956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Rectangle 15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685EF7-D52E-4413-86E1-037C50B4DB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76927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FD64B-286B-4218-8C57-BE9CC0F41E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9524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8A338-5786-4C20-AEC2-966F2A75ED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2110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E86AE-80A4-4229-84A3-583C46C3643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17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E577F-1A86-45BC-9BC2-9292A57BA2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090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F4ED9-FD4C-45EC-B35C-224344AD36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4165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3C857-067C-463A-A9CD-A5D6B87147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07348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7BC99-D884-4492-87CB-ED126F0547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2352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072FD-5189-4AB7-9A71-EE00A9E218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59038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6AF74-DBB2-4DB4-BF57-E9DF20984A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9030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E4A03-C463-4271-85BC-6CBC31EAE3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0116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E577F-1A86-45BC-9BC2-9292A57BA2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23434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FF98C-9BCC-4679-A374-05D70CD802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430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0091-C38E-447A-BB2A-3395B3C4D6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34051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CEFC0-8288-4552-8F63-5956BCFC131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4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FF98C-9BCC-4679-A374-05D70CD802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74490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E5846-9337-435F-94E0-AD9E64A45C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08825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6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83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42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9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203" name="Rectangle 15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04" name="Rectangle 1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8" name="Rectangle 15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19800"/>
            <a:ext cx="28956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Rectangle 15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685EF7-D52E-4413-86E1-037C50B4DB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187905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FD64B-286B-4218-8C57-BE9CC0F41E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4888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8A338-5786-4C20-AEC2-966F2A75ED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57787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E86AE-80A4-4229-84A3-583C46C3643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5623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F4ED9-FD4C-45EC-B35C-224344AD36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118237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3C857-067C-463A-A9CD-A5D6B87147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59572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7BC99-D884-4492-87CB-ED126F0547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6436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072FD-5189-4AB7-9A71-EE00A9E218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7957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6AF74-DBB2-4DB4-BF57-E9DF20984A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1602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0091-C38E-447A-BB2A-3395B3C4D6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6427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E4A03-C463-4271-85BC-6CBC31EAE3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5236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E577F-1A86-45BC-9BC2-9292A57BA2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1946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FF98C-9BCC-4679-A374-05D70CD802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241471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0091-C38E-447A-BB2A-3395B3C4D6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31521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CEFC0-8288-4552-8F63-5956BCFC131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511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E5846-9337-435F-94E0-AD9E64A45C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275301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6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83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42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9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203" name="Rectangle 15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04" name="Rectangle 1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8" name="Rectangle 15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19800"/>
            <a:ext cx="28956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Rectangle 15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685EF7-D52E-4413-86E1-037C50B4DB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5789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FD64B-286B-4218-8C57-BE9CC0F41E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26958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8A338-5786-4C20-AEC2-966F2A75ED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2998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E86AE-80A4-4229-84A3-583C46C3643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061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CEFC0-8288-4552-8F63-5956BCFC131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878116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F4ED9-FD4C-45EC-B35C-224344AD36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52931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3C857-067C-463A-A9CD-A5D6B87147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84287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7BC99-D884-4492-87CB-ED126F0547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790168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072FD-5189-4AB7-9A71-EE00A9E218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73941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6AF74-DBB2-4DB4-BF57-E9DF20984A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57978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E4A03-C463-4271-85BC-6CBC31EAE3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875715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E577F-1A86-45BC-9BC2-9292A57BA2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07153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FF98C-9BCC-4679-A374-05D70CD802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26893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0091-C38E-447A-BB2A-3395B3C4D6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426981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CEFC0-8288-4552-8F63-5956BCFC131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79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8A338-5786-4C20-AEC2-966F2A75ED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041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E5846-9337-435F-94E0-AD9E64A45C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15565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E5846-9337-435F-94E0-AD9E64A45C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92792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6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83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42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9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203" name="Rectangle 15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04" name="Rectangle 1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8" name="Rectangle 15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19800"/>
            <a:ext cx="28956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Rectangle 15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685EF7-D52E-4413-86E1-037C50B4DB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17127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FD64B-286B-4218-8C57-BE9CC0F41E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6317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8A338-5786-4C20-AEC2-966F2A75ED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656742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E86AE-80A4-4229-84A3-583C46C3643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781086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F4ED9-FD4C-45EC-B35C-224344AD36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670687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3C857-067C-463A-A9CD-A5D6B87147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2941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7BC99-D884-4492-87CB-ED126F0547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5619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072FD-5189-4AB7-9A71-EE00A9E218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189133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6AF74-DBB2-4DB4-BF57-E9DF20984A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8785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6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83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42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9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203" name="Rectangle 15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04" name="Rectangle 1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8" name="Rectangle 15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19800"/>
            <a:ext cx="28956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Rectangle 15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685EF7-D52E-4413-86E1-037C50B4DB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5135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E4A03-C463-4271-85BC-6CBC31EAE3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09277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E577F-1A86-45BC-9BC2-9292A57BA2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89949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FF98C-9BCC-4679-A374-05D70CD802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149382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0091-C38E-447A-BB2A-3395B3C4D6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91353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CEFC0-8288-4552-8F63-5956BCFC131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199233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E5846-9337-435F-94E0-AD9E64A45C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488078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6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83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42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9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203" name="Rectangle 15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04" name="Rectangle 1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8" name="Rectangle 15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19800"/>
            <a:ext cx="28956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Rectangle 15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685EF7-D52E-4413-86E1-037C50B4DB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5539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FD64B-286B-4218-8C57-BE9CC0F41E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57017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8A338-5786-4C20-AEC2-966F2A75ED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96853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E86AE-80A4-4229-84A3-583C46C3643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6674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FD64B-286B-4218-8C57-BE9CC0F41E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688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F4ED9-FD4C-45EC-B35C-224344AD36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30628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3C857-067C-463A-A9CD-A5D6B87147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7498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7BC99-D884-4492-87CB-ED126F0547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409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072FD-5189-4AB7-9A71-EE00A9E218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33733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6AF74-DBB2-4DB4-BF57-E9DF20984A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868920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E4A03-C463-4271-85BC-6CBC31EAE3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86691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E577F-1A86-45BC-9BC2-9292A57BA2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92579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FF98C-9BCC-4679-A374-05D70CD802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271169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0091-C38E-447A-BB2A-3395B3C4D6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9090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CEFC0-8288-4552-8F63-5956BCFC131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098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8A338-5786-4C20-AEC2-966F2A75ED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0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E5846-9337-435F-94E0-AD9E64A45C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29703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6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83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42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9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203" name="Rectangle 15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04" name="Rectangle 1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8" name="Rectangle 15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19800"/>
            <a:ext cx="28956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Rectangle 15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685EF7-D52E-4413-86E1-037C50B4DB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18541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FD64B-286B-4218-8C57-BE9CC0F41E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24736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8A338-5786-4C20-AEC2-966F2A75ED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497537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E86AE-80A4-4229-84A3-583C46C3643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07636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F4ED9-FD4C-45EC-B35C-224344AD36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04024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3C857-067C-463A-A9CD-A5D6B87147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51592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7BC99-D884-4492-87CB-ED126F0547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24969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072FD-5189-4AB7-9A71-EE00A9E218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31731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6AF74-DBB2-4DB4-BF57-E9DF20984A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1832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E86AE-80A4-4229-84A3-583C46C3643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5055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E4A03-C463-4271-85BC-6CBC31EAE3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36645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E577F-1A86-45BC-9BC2-9292A57BA2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39726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FF98C-9BCC-4679-A374-05D70CD802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06707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0091-C38E-447A-BB2A-3395B3C4D6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49165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CEFC0-8288-4552-8F63-5956BCFC131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7780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E5846-9337-435F-94E0-AD9E64A45C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33416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6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83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42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9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203" name="Rectangle 15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04" name="Rectangle 1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8" name="Rectangle 15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19800"/>
            <a:ext cx="28956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Rectangle 15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685EF7-D52E-4413-86E1-037C50B4DB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95008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FD64B-286B-4218-8C57-BE9CC0F41E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20726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8A338-5786-4C20-AEC2-966F2A75ED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289133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E86AE-80A4-4229-84A3-583C46C3643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3635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F4ED9-FD4C-45EC-B35C-224344AD36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05726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F4ED9-FD4C-45EC-B35C-224344AD36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00256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3C857-067C-463A-A9CD-A5D6B87147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23052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7BC99-D884-4492-87CB-ED126F0547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617370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072FD-5189-4AB7-9A71-EE00A9E218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09619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6AF74-DBB2-4DB4-BF57-E9DF20984A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900935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E4A03-C463-4271-85BC-6CBC31EAE3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788848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E577F-1A86-45BC-9BC2-9292A57BA2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621305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FF98C-9BCC-4679-A374-05D70CD802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567290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0091-C38E-447A-BB2A-3395B3C4D6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97693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CEFC0-8288-4552-8F63-5956BCFC131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6810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3C857-067C-463A-A9CD-A5D6B87147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58460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E5846-9337-435F-94E0-AD9E64A45C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6618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7BC99-D884-4492-87CB-ED126F0547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891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072FD-5189-4AB7-9A71-EE00A9E218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4654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6AF74-DBB2-4DB4-BF57-E9DF20984A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403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E86AE-80A4-4229-84A3-583C46C3643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6198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E4A03-C463-4271-85BC-6CBC31EAE3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095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E577F-1A86-45BC-9BC2-9292A57BA2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675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FF98C-9BCC-4679-A374-05D70CD802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730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0091-C38E-447A-BB2A-3395B3C4D6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1091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CEFC0-8288-4552-8F63-5956BCFC131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873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E5846-9337-435F-94E0-AD9E64A45C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8430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6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83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42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9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203" name="Rectangle 15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04" name="Rectangle 1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8" name="Rectangle 15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19800"/>
            <a:ext cx="28956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Rectangle 15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685EF7-D52E-4413-86E1-037C50B4DB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531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FD64B-286B-4218-8C57-BE9CC0F41E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888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8A338-5786-4C20-AEC2-966F2A75ED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8898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E86AE-80A4-4229-84A3-583C46C3643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3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F4ED9-FD4C-45EC-B35C-224344AD36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698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F4ED9-FD4C-45EC-B35C-224344AD36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496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3C857-067C-463A-A9CD-A5D6B87147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896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7BC99-D884-4492-87CB-ED126F0547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97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072FD-5189-4AB7-9A71-EE00A9E218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929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6AF74-DBB2-4DB4-BF57-E9DF20984A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021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E4A03-C463-4271-85BC-6CBC31EAE3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816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E577F-1A86-45BC-9BC2-9292A57BA2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3168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FF98C-9BCC-4679-A374-05D70CD802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667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0091-C38E-447A-BB2A-3395B3C4D6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344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CEFC0-8288-4552-8F63-5956BCFC131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6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3C857-067C-463A-A9CD-A5D6B87147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742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E5846-9337-435F-94E0-AD9E64A45C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5570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6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83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42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9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203" name="Rectangle 15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04" name="Rectangle 1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8" name="Rectangle 15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19800"/>
            <a:ext cx="28956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Rectangle 15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685EF7-D52E-4413-86E1-037C50B4DB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953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FD64B-286B-4218-8C57-BE9CC0F41E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096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8A338-5786-4C20-AEC2-966F2A75ED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395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E86AE-80A4-4229-84A3-583C46C3643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1143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F4ED9-FD4C-45EC-B35C-224344AD36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658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3C857-067C-463A-A9CD-A5D6B87147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223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7BC99-D884-4492-87CB-ED126F0547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389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072FD-5189-4AB7-9A71-EE00A9E218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768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6AF74-DBB2-4DB4-BF57-E9DF20984A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7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7BC99-D884-4492-87CB-ED126F0547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608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E4A03-C463-4271-85BC-6CBC31EAE3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0130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E577F-1A86-45BC-9BC2-9292A57BA2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978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FF98C-9BCC-4679-A374-05D70CD802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7514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0091-C38E-447A-BB2A-3395B3C4D6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717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CEFC0-8288-4552-8F63-5956BCFC131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834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E5846-9337-435F-94E0-AD9E64A45C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8090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6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83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42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9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203" name="Rectangle 15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04" name="Rectangle 1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8" name="Rectangle 15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19800"/>
            <a:ext cx="28956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Rectangle 15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685EF7-D52E-4413-86E1-037C50B4DB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080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FD64B-286B-4218-8C57-BE9CC0F41E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181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8A338-5786-4C20-AEC2-966F2A75ED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7199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E86AE-80A4-4229-84A3-583C46C3643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628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072FD-5189-4AB7-9A71-EE00A9E218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974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F4ED9-FD4C-45EC-B35C-224344AD36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26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3C857-067C-463A-A9CD-A5D6B87147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333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7BC99-D884-4492-87CB-ED126F0547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211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072FD-5189-4AB7-9A71-EE00A9E218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659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6AF74-DBB2-4DB4-BF57-E9DF20984A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348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E4A03-C463-4271-85BC-6CBC31EAE3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140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E577F-1A86-45BC-9BC2-9292A57BA2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365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FF98C-9BCC-4679-A374-05D70CD802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9045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0091-C38E-447A-BB2A-3395B3C4D6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4735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CEFC0-8288-4552-8F63-5956BCFC131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1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6AF74-DBB2-4DB4-BF57-E9DF20984A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351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E5846-9337-435F-94E0-AD9E64A45C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5632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6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83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42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9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203" name="Rectangle 15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04" name="Rectangle 1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8" name="Rectangle 15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19800"/>
            <a:ext cx="28956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Rectangle 15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685EF7-D52E-4413-86E1-037C50B4DB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499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FD64B-286B-4218-8C57-BE9CC0F41E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273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8A338-5786-4C20-AEC2-966F2A75ED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75775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E86AE-80A4-4229-84A3-583C46C3643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650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F4ED9-FD4C-45EC-B35C-224344AD36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269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3C857-067C-463A-A9CD-A5D6B87147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5906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7BC99-D884-4492-87CB-ED126F0547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7925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072FD-5189-4AB7-9A71-EE00A9E218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1774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6AF74-DBB2-4DB4-BF57-E9DF20984A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2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slideLayout" Target="../slideLayouts/slideLayout17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slideLayout" Target="../slideLayouts/slideLayout19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197.xml"/><Relationship Id="rId16" Type="http://schemas.openxmlformats.org/officeDocument/2006/relationships/theme" Target="../theme/theme14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slideLayout" Target="../slideLayouts/slideLayout20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12.xml"/><Relationship Id="rId16" Type="http://schemas.openxmlformats.org/officeDocument/2006/relationships/theme" Target="../theme/theme15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slideLayout" Target="../slideLayouts/slideLayout22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13" Type="http://schemas.openxmlformats.org/officeDocument/2006/relationships/slideLayout" Target="../slideLayouts/slideLayout238.xml"/><Relationship Id="rId3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32.xml"/><Relationship Id="rId12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27.xml"/><Relationship Id="rId16" Type="http://schemas.openxmlformats.org/officeDocument/2006/relationships/theme" Target="../theme/theme16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0.xml"/><Relationship Id="rId15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Relationship Id="rId14" Type="http://schemas.openxmlformats.org/officeDocument/2006/relationships/slideLayout" Target="../slideLayouts/slideLayout23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slideLayout" Target="../slideLayouts/slideLayout253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2.xml"/><Relationship Id="rId16" Type="http://schemas.openxmlformats.org/officeDocument/2006/relationships/theme" Target="../theme/theme17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13" Type="http://schemas.openxmlformats.org/officeDocument/2006/relationships/slideLayout" Target="../slideLayouts/slideLayout268.xml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slideLayout" Target="../slideLayouts/slideLayout267.xml"/><Relationship Id="rId2" Type="http://schemas.openxmlformats.org/officeDocument/2006/relationships/slideLayout" Target="../slideLayouts/slideLayout257.xml"/><Relationship Id="rId16" Type="http://schemas.openxmlformats.org/officeDocument/2006/relationships/theme" Target="../theme/theme18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Relationship Id="rId14" Type="http://schemas.openxmlformats.org/officeDocument/2006/relationships/slideLayout" Target="../slideLayouts/slideLayout26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8.xml"/><Relationship Id="rId13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3.xml"/><Relationship Id="rId7" Type="http://schemas.openxmlformats.org/officeDocument/2006/relationships/slideLayout" Target="../slideLayouts/slideLayout277.xml"/><Relationship Id="rId12" Type="http://schemas.openxmlformats.org/officeDocument/2006/relationships/slideLayout" Target="../slideLayouts/slideLayout282.xml"/><Relationship Id="rId2" Type="http://schemas.openxmlformats.org/officeDocument/2006/relationships/slideLayout" Target="../slideLayouts/slideLayout272.xml"/><Relationship Id="rId16" Type="http://schemas.openxmlformats.org/officeDocument/2006/relationships/theme" Target="../theme/theme19.xml"/><Relationship Id="rId1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6.xml"/><Relationship Id="rId11" Type="http://schemas.openxmlformats.org/officeDocument/2006/relationships/slideLayout" Target="../slideLayouts/slideLayout281.xml"/><Relationship Id="rId5" Type="http://schemas.openxmlformats.org/officeDocument/2006/relationships/slideLayout" Target="../slideLayouts/slideLayout275.xml"/><Relationship Id="rId15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80.xml"/><Relationship Id="rId4" Type="http://schemas.openxmlformats.org/officeDocument/2006/relationships/slideLayout" Target="../slideLayouts/slideLayout274.xml"/><Relationship Id="rId9" Type="http://schemas.openxmlformats.org/officeDocument/2006/relationships/slideLayout" Target="../slideLayouts/slideLayout279.xml"/><Relationship Id="rId14" Type="http://schemas.openxmlformats.org/officeDocument/2006/relationships/slideLayout" Target="../slideLayouts/slideLayout28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3.xml"/><Relationship Id="rId13" Type="http://schemas.openxmlformats.org/officeDocument/2006/relationships/slideLayout" Target="../slideLayouts/slideLayout298.xml"/><Relationship Id="rId3" Type="http://schemas.openxmlformats.org/officeDocument/2006/relationships/slideLayout" Target="../slideLayouts/slideLayout288.xml"/><Relationship Id="rId7" Type="http://schemas.openxmlformats.org/officeDocument/2006/relationships/slideLayout" Target="../slideLayouts/slideLayout292.xml"/><Relationship Id="rId12" Type="http://schemas.openxmlformats.org/officeDocument/2006/relationships/slideLayout" Target="../slideLayouts/slideLayout297.xml"/><Relationship Id="rId2" Type="http://schemas.openxmlformats.org/officeDocument/2006/relationships/slideLayout" Target="../slideLayouts/slideLayout287.xml"/><Relationship Id="rId16" Type="http://schemas.openxmlformats.org/officeDocument/2006/relationships/theme" Target="../theme/theme20.xml"/><Relationship Id="rId1" Type="http://schemas.openxmlformats.org/officeDocument/2006/relationships/slideLayout" Target="../slideLayouts/slideLayout286.xml"/><Relationship Id="rId6" Type="http://schemas.openxmlformats.org/officeDocument/2006/relationships/slideLayout" Target="../slideLayouts/slideLayout291.xml"/><Relationship Id="rId11" Type="http://schemas.openxmlformats.org/officeDocument/2006/relationships/slideLayout" Target="../slideLayouts/slideLayout296.xml"/><Relationship Id="rId5" Type="http://schemas.openxmlformats.org/officeDocument/2006/relationships/slideLayout" Target="../slideLayouts/slideLayout290.xml"/><Relationship Id="rId15" Type="http://schemas.openxmlformats.org/officeDocument/2006/relationships/slideLayout" Target="../slideLayouts/slideLayout300.xml"/><Relationship Id="rId10" Type="http://schemas.openxmlformats.org/officeDocument/2006/relationships/slideLayout" Target="../slideLayouts/slideLayout295.xml"/><Relationship Id="rId4" Type="http://schemas.openxmlformats.org/officeDocument/2006/relationships/slideLayout" Target="../slideLayouts/slideLayout289.xml"/><Relationship Id="rId9" Type="http://schemas.openxmlformats.org/officeDocument/2006/relationships/slideLayout" Target="../slideLayouts/slideLayout294.xml"/><Relationship Id="rId14" Type="http://schemas.openxmlformats.org/officeDocument/2006/relationships/slideLayout" Target="../slideLayouts/slideLayout29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8.xml"/><Relationship Id="rId13" Type="http://schemas.openxmlformats.org/officeDocument/2006/relationships/slideLayout" Target="../slideLayouts/slideLayout313.xml"/><Relationship Id="rId3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7.xml"/><Relationship Id="rId12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302.xml"/><Relationship Id="rId16" Type="http://schemas.openxmlformats.org/officeDocument/2006/relationships/theme" Target="../theme/theme21.xml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05.xml"/><Relationship Id="rId15" Type="http://schemas.openxmlformats.org/officeDocument/2006/relationships/slideLayout" Target="../slideLayouts/slideLayout315.xml"/><Relationship Id="rId10" Type="http://schemas.openxmlformats.org/officeDocument/2006/relationships/slideLayout" Target="../slideLayouts/slideLayout310.xm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Relationship Id="rId14" Type="http://schemas.openxmlformats.org/officeDocument/2006/relationships/slideLayout" Target="../slideLayouts/slideLayout314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3.xml"/><Relationship Id="rId13" Type="http://schemas.openxmlformats.org/officeDocument/2006/relationships/slideLayout" Target="../slideLayouts/slideLayout328.xml"/><Relationship Id="rId3" Type="http://schemas.openxmlformats.org/officeDocument/2006/relationships/slideLayout" Target="../slideLayouts/slideLayout318.xml"/><Relationship Id="rId7" Type="http://schemas.openxmlformats.org/officeDocument/2006/relationships/slideLayout" Target="../slideLayouts/slideLayout322.xml"/><Relationship Id="rId12" Type="http://schemas.openxmlformats.org/officeDocument/2006/relationships/slideLayout" Target="../slideLayouts/slideLayout327.xml"/><Relationship Id="rId2" Type="http://schemas.openxmlformats.org/officeDocument/2006/relationships/slideLayout" Target="../slideLayouts/slideLayout317.xml"/><Relationship Id="rId16" Type="http://schemas.openxmlformats.org/officeDocument/2006/relationships/theme" Target="../theme/theme22.xml"/><Relationship Id="rId1" Type="http://schemas.openxmlformats.org/officeDocument/2006/relationships/slideLayout" Target="../slideLayouts/slideLayout316.xml"/><Relationship Id="rId6" Type="http://schemas.openxmlformats.org/officeDocument/2006/relationships/slideLayout" Target="../slideLayouts/slideLayout321.xml"/><Relationship Id="rId11" Type="http://schemas.openxmlformats.org/officeDocument/2006/relationships/slideLayout" Target="../slideLayouts/slideLayout326.xml"/><Relationship Id="rId5" Type="http://schemas.openxmlformats.org/officeDocument/2006/relationships/slideLayout" Target="../slideLayouts/slideLayout320.xml"/><Relationship Id="rId15" Type="http://schemas.openxmlformats.org/officeDocument/2006/relationships/slideLayout" Target="../slideLayouts/slideLayout330.xml"/><Relationship Id="rId10" Type="http://schemas.openxmlformats.org/officeDocument/2006/relationships/slideLayout" Target="../slideLayouts/slideLayout325.xml"/><Relationship Id="rId4" Type="http://schemas.openxmlformats.org/officeDocument/2006/relationships/slideLayout" Target="../slideLayouts/slideLayout319.xml"/><Relationship Id="rId9" Type="http://schemas.openxmlformats.org/officeDocument/2006/relationships/slideLayout" Target="../slideLayouts/slideLayout324.xml"/><Relationship Id="rId14" Type="http://schemas.openxmlformats.org/officeDocument/2006/relationships/slideLayout" Target="../slideLayouts/slideLayout329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slideLayout" Target="../slideLayouts/slideLayout343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slideLayout" Target="../slideLayouts/slideLayout342.xml"/><Relationship Id="rId2" Type="http://schemas.openxmlformats.org/officeDocument/2006/relationships/slideLayout" Target="../slideLayouts/slideLayout332.xml"/><Relationship Id="rId16" Type="http://schemas.openxmlformats.org/officeDocument/2006/relationships/theme" Target="../theme/theme23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5" Type="http://schemas.openxmlformats.org/officeDocument/2006/relationships/slideLayout" Target="../slideLayouts/slideLayout34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Relationship Id="rId14" Type="http://schemas.openxmlformats.org/officeDocument/2006/relationships/slideLayout" Target="../slideLayouts/slideLayout344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3.xml"/><Relationship Id="rId13" Type="http://schemas.openxmlformats.org/officeDocument/2006/relationships/slideLayout" Target="../slideLayouts/slideLayout358.xml"/><Relationship Id="rId3" Type="http://schemas.openxmlformats.org/officeDocument/2006/relationships/slideLayout" Target="../slideLayouts/slideLayout348.xml"/><Relationship Id="rId7" Type="http://schemas.openxmlformats.org/officeDocument/2006/relationships/slideLayout" Target="../slideLayouts/slideLayout352.xml"/><Relationship Id="rId12" Type="http://schemas.openxmlformats.org/officeDocument/2006/relationships/slideLayout" Target="../slideLayouts/slideLayout357.xml"/><Relationship Id="rId2" Type="http://schemas.openxmlformats.org/officeDocument/2006/relationships/slideLayout" Target="../slideLayouts/slideLayout347.xml"/><Relationship Id="rId16" Type="http://schemas.openxmlformats.org/officeDocument/2006/relationships/theme" Target="../theme/theme24.xml"/><Relationship Id="rId1" Type="http://schemas.openxmlformats.org/officeDocument/2006/relationships/slideLayout" Target="../slideLayouts/slideLayout346.xml"/><Relationship Id="rId6" Type="http://schemas.openxmlformats.org/officeDocument/2006/relationships/slideLayout" Target="../slideLayouts/slideLayout351.xml"/><Relationship Id="rId11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50.xml"/><Relationship Id="rId15" Type="http://schemas.openxmlformats.org/officeDocument/2006/relationships/slideLayout" Target="../slideLayouts/slideLayout360.xml"/><Relationship Id="rId10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349.xml"/><Relationship Id="rId9" Type="http://schemas.openxmlformats.org/officeDocument/2006/relationships/slideLayout" Target="../slideLayouts/slideLayout354.xml"/><Relationship Id="rId14" Type="http://schemas.openxmlformats.org/officeDocument/2006/relationships/slideLayout" Target="../slideLayouts/slideLayout35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1032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43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1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7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8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9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5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6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8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0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3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1110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4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1069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8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1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2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1036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43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179" name="Rectangle 15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1" name="Rectangle 15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82" name="Rectangle 1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118F185-B90E-4100-8475-099F3589B196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9015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1032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43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1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7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8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9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5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6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8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0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3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1110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4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1069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8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1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2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1036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43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179" name="Rectangle 15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1" name="Rectangle 15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82" name="Rectangle 1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118F185-B90E-4100-8475-099F3589B196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0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1032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43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1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7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8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9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5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6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8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0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3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1110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4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1069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8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1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2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1036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43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179" name="Rectangle 15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1" name="Rectangle 15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82" name="Rectangle 1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118F185-B90E-4100-8475-099F3589B196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3679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1032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43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1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7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8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9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5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6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8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0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3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1110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4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1069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8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1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2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1036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43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179" name="Rectangle 15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1" name="Rectangle 15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82" name="Rectangle 1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118F185-B90E-4100-8475-099F3589B196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85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1032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43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1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7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8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9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5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6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8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0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3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1110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4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1069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8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1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2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1036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43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179" name="Rectangle 15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1" name="Rectangle 15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82" name="Rectangle 1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118F185-B90E-4100-8475-099F3589B196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364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1032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43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1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7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8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9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5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6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8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0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3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1110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4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1069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8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1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2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1036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43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179" name="Rectangle 15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1" name="Rectangle 15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82" name="Rectangle 1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118F185-B90E-4100-8475-099F3589B196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696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1032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43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1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7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8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9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5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6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8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0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3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1110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4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1069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8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1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2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1036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43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179" name="Rectangle 15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1" name="Rectangle 15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82" name="Rectangle 1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118F185-B90E-4100-8475-099F3589B196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1594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1032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43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1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7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8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9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5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6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8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0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3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1110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4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1069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8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1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2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1036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43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179" name="Rectangle 15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1" name="Rectangle 15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82" name="Rectangle 1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118F185-B90E-4100-8475-099F3589B196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92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1032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43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1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7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8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9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5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6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8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0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3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1110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4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1069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8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1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2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1036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43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179" name="Rectangle 15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1" name="Rectangle 15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82" name="Rectangle 1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118F185-B90E-4100-8475-099F3589B196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604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1032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43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1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7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8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9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5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6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8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0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3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1110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4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1069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8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1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2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1036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43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179" name="Rectangle 15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1" name="Rectangle 15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82" name="Rectangle 1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118F185-B90E-4100-8475-099F3589B196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611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1032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43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1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7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8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9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5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6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8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0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3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1110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4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1069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8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1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2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1036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43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179" name="Rectangle 15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1" name="Rectangle 15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82" name="Rectangle 1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118F185-B90E-4100-8475-099F3589B196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511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1032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43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1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7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8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9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5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6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8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0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3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1110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4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1069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8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1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2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1036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43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179" name="Rectangle 15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1" name="Rectangle 15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82" name="Rectangle 1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118F185-B90E-4100-8475-099F3589B196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053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1032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43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1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7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8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9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5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6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8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0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3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1110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4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1069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8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1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2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1036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43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179" name="Rectangle 15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1" name="Rectangle 15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82" name="Rectangle 1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118F185-B90E-4100-8475-099F3589B196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541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1032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43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1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7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8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9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5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6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8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0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3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1110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4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1069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8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1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2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1036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43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179" name="Rectangle 15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1" name="Rectangle 15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82" name="Rectangle 1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118F185-B90E-4100-8475-099F3589B196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64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1032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43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1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7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8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9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5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6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8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0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3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1110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4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1069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8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1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2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1036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43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179" name="Rectangle 15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1" name="Rectangle 15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82" name="Rectangle 1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118F185-B90E-4100-8475-099F3589B196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4925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  <p:sldLayoutId id="2147484026" r:id="rId14"/>
    <p:sldLayoutId id="214748402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1032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43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1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7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8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9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5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6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8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0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3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1110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4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1069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8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1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2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1036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43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179" name="Rectangle 15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1" name="Rectangle 15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82" name="Rectangle 1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118F185-B90E-4100-8475-099F3589B196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088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  <p:sldLayoutId id="2147484041" r:id="rId13"/>
    <p:sldLayoutId id="2147484042" r:id="rId14"/>
    <p:sldLayoutId id="214748404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1032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43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1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7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8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9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5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6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8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0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3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1110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4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1069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8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1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2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1036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43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179" name="Rectangle 15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1" name="Rectangle 15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82" name="Rectangle 1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118F185-B90E-4100-8475-099F3589B196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372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  <p:sldLayoutId id="2147484057" r:id="rId13"/>
    <p:sldLayoutId id="2147484058" r:id="rId14"/>
    <p:sldLayoutId id="214748405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1032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43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1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7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8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9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5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6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8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0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3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1110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4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1069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8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1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2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1036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43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179" name="Rectangle 15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1" name="Rectangle 15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82" name="Rectangle 1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118F185-B90E-4100-8475-099F3589B196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4731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1032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43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1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7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8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9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5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6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8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0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3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1110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4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1069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8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1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2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1036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43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179" name="Rectangle 15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1" name="Rectangle 15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82" name="Rectangle 1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118F185-B90E-4100-8475-099F3589B196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518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1032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43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1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7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8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9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5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6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8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0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3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1110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4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1069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8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1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2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1036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43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179" name="Rectangle 15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1" name="Rectangle 15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82" name="Rectangle 1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118F185-B90E-4100-8475-099F3589B196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7013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1032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43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1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7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8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9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5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6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8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0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3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1110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4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1069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8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1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2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1036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43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179" name="Rectangle 15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1" name="Rectangle 15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82" name="Rectangle 1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118F185-B90E-4100-8475-099F3589B196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9192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1032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43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1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7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8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9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5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6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8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0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3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1110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4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1069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8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1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2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1036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43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179" name="Rectangle 15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1" name="Rectangle 15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82" name="Rectangle 1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118F185-B90E-4100-8475-099F3589B196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865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1032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43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1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7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8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9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5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6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8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0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3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1110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4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1069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8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1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2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1036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43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179" name="Rectangle 15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1" name="Rectangle 15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82" name="Rectangle 1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118F185-B90E-4100-8475-099F3589B196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825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1032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43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1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7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8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9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5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6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8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0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3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1110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4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1069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8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1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2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1036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43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179" name="Rectangle 15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1" name="Rectangle 15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82" name="Rectangle 1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118F185-B90E-4100-8475-099F3589B196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3402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en/6/68/Raid_at_elk_lake.jpg" TargetMode="External"/><Relationship Id="rId1" Type="http://schemas.openxmlformats.org/officeDocument/2006/relationships/slideLayout" Target="../slideLayouts/slideLayout25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upload.wikimedia.org/wikipedia/commons/f/fc/Chrysler_Building_at_night.JPG" TargetMode="External"/><Relationship Id="rId1" Type="http://schemas.openxmlformats.org/officeDocument/2006/relationships/slideLayout" Target="../slideLayouts/slideLayout351.xml"/><Relationship Id="rId6" Type="http://schemas.openxmlformats.org/officeDocument/2006/relationships/hyperlink" Target="http://upload.wikimedia.org/wikipedia/commons/1/12/WEB_DuBois_1918.jp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upload.wikimedia.org/wikipedia/commons/8/8b/European_immigration_to_the_United_States_1881-1940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z="6600" smtClean="0"/>
              <a:t>The 1920’s</a:t>
            </a:r>
            <a:r>
              <a:rPr lang="en-US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smtClean="0"/>
              <a:t>The Roaring Jazz Age or the Turbulent Twenties?</a:t>
            </a:r>
          </a:p>
        </p:txBody>
      </p:sp>
    </p:spTree>
    <p:extLst>
      <p:ext uri="{BB962C8B-B14F-4D97-AF65-F5344CB8AC3E}">
        <p14:creationId xmlns:p14="http://schemas.microsoft.com/office/powerpoint/2010/main" val="270346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Working on the Chain Gang?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“The chain system [assembly line] you have is a slave driver! My God! Mr. Ford. My husband has come home and thrown himself down and won’t eat his supper – so done out! Can’t it be remedied?……..That $5 a day is a blessing one bigger than you know but oh they earn it”</a:t>
            </a:r>
          </a:p>
          <a:p>
            <a:pPr>
              <a:buFontTx/>
              <a:buNone/>
            </a:pPr>
            <a:r>
              <a:rPr lang="en-US" smtClean="0"/>
              <a:t>					- Wife of a Ford worker </a:t>
            </a:r>
          </a:p>
        </p:txBody>
      </p:sp>
    </p:spTree>
    <p:extLst>
      <p:ext uri="{BB962C8B-B14F-4D97-AF65-F5344CB8AC3E}">
        <p14:creationId xmlns:p14="http://schemas.microsoft.com/office/powerpoint/2010/main" val="168834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Creating Consumers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1926 – 75% of cars on credit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Items that were “pleasing” to look at</a:t>
            </a:r>
          </a:p>
          <a:p>
            <a:pPr>
              <a:lnSpc>
                <a:spcPct val="90000"/>
              </a:lnSpc>
            </a:pPr>
            <a:r>
              <a:rPr lang="en-US" sz="2800" b="1" i="1" smtClean="0"/>
              <a:t>Planned obsolescence</a:t>
            </a:r>
            <a:r>
              <a:rPr lang="en-US" sz="2800" smtClean="0"/>
              <a:t> – creating something that is planned to go out of style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Chain-stores, A&amp;P 14,000 by 1925 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Advertising – pre WWI = $500 million by 1929 $3 billion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Magazines, newspaper, billboards, radio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Targeted women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Slogans, jingles, celebrities </a:t>
            </a:r>
          </a:p>
        </p:txBody>
      </p:sp>
    </p:spTree>
    <p:extLst>
      <p:ext uri="{BB962C8B-B14F-4D97-AF65-F5344CB8AC3E}">
        <p14:creationId xmlns:p14="http://schemas.microsoft.com/office/powerpoint/2010/main" val="371032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Marketing Wisdom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mtClean="0"/>
              <a:t>“To keep America growing we must keep America working, and to keep America working we must keep them wanting; wanting more than the bare necessities; wanting the luxuries and frills that make life so much more worthwhile, and installment selling makes it easier to keep Americans wanting”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/>
              <a:t>				- Car dealer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259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z="6000" smtClean="0"/>
              <a:t>Women and African Americans in the 1920s</a:t>
            </a:r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PART III</a:t>
            </a:r>
          </a:p>
        </p:txBody>
      </p:sp>
    </p:spTree>
    <p:extLst>
      <p:ext uri="{BB962C8B-B14F-4D97-AF65-F5344CB8AC3E}">
        <p14:creationId xmlns:p14="http://schemas.microsoft.com/office/powerpoint/2010/main" val="320750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Flappers – The Exception or the Rule??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The “new woman” 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“Stylish, adventurous, independent, career minded”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No more corsets, short skirts instead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Bobbed or short hair style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Participated in sports and drove cars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Taxi drivers, teachers, stenographers, pilots etc.  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Most women were still house wives (married &amp; older, a small percentage were flappers (young &amp; single)</a:t>
            </a:r>
          </a:p>
        </p:txBody>
      </p:sp>
    </p:spTree>
    <p:extLst>
      <p:ext uri="{BB962C8B-B14F-4D97-AF65-F5344CB8AC3E}">
        <p14:creationId xmlns:p14="http://schemas.microsoft.com/office/powerpoint/2010/main" val="254814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85" decel="1000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85" decel="1000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85" decel="1000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385" decel="1000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385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85" decel="1000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85" decel="1000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385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85" decel="1000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385" decel="1000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385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385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85" decel="100000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385" decel="100000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385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385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85" decel="100000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385" decel="100000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385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385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 descr="File:Louise Brooks ggbain.32453u.jpg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6350"/>
            <a:ext cx="4835525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4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File:Alicejoyce1926full.jpg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0"/>
            <a:ext cx="5064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70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W.E.B. Du Bois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/>
            <a:r>
              <a:rPr lang="en-US" sz="3600" smtClean="0"/>
              <a:t>We Return</a:t>
            </a:r>
          </a:p>
          <a:p>
            <a:pPr lvl="1"/>
            <a:r>
              <a:rPr lang="en-US" sz="3600" smtClean="0"/>
              <a:t>We return from fighting</a:t>
            </a:r>
          </a:p>
          <a:p>
            <a:pPr lvl="1"/>
            <a:r>
              <a:rPr lang="en-US" sz="3600" smtClean="0"/>
              <a:t>We return fighting</a:t>
            </a:r>
          </a:p>
        </p:txBody>
      </p:sp>
      <p:pic>
        <p:nvPicPr>
          <p:cNvPr id="65540" name="Picture 7" descr="File:WEB DuBois 1918.jpg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9350" y="1981200"/>
            <a:ext cx="3187700" cy="411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01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Historian David Levering Lewis Wrote….</a:t>
            </a:r>
            <a:br>
              <a:rPr lang="en-US" smtClean="0"/>
            </a:br>
            <a:endParaRPr lang="en-US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None/>
            </a:pPr>
            <a:r>
              <a:rPr lang="en-US" sz="4000" smtClean="0"/>
              <a:t>“In the course of his long, turbulent career, W. E. B. </a:t>
            </a:r>
          </a:p>
          <a:p>
            <a:pPr lvl="1">
              <a:buFontTx/>
              <a:buNone/>
            </a:pPr>
            <a:r>
              <a:rPr lang="en-US" sz="4000" smtClean="0"/>
              <a:t>	Du Bois attempted virtually every possible solution to the problem of twentieth-century racism”</a:t>
            </a:r>
          </a:p>
          <a:p>
            <a:endParaRPr lang="en-US" sz="4000" smtClean="0"/>
          </a:p>
        </p:txBody>
      </p:sp>
    </p:spTree>
    <p:extLst>
      <p:ext uri="{BB962C8B-B14F-4D97-AF65-F5344CB8AC3E}">
        <p14:creationId xmlns:p14="http://schemas.microsoft.com/office/powerpoint/2010/main" val="348320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Violence Erupts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By late 1919 25 Race Riots erupted </a:t>
            </a:r>
          </a:p>
          <a:p>
            <a:r>
              <a:rPr lang="en-US" smtClean="0"/>
              <a:t>“People [African Americans] were seen to flee from their burning home, some with babies in their arms”</a:t>
            </a:r>
          </a:p>
          <a:p>
            <a:r>
              <a:rPr lang="en-US" smtClean="0"/>
              <a:t>“The colored troops fought nobly [In WWI]. We have something to fight for now” </a:t>
            </a:r>
          </a:p>
        </p:txBody>
      </p:sp>
    </p:spTree>
    <p:extLst>
      <p:ext uri="{BB962C8B-B14F-4D97-AF65-F5344CB8AC3E}">
        <p14:creationId xmlns:p14="http://schemas.microsoft.com/office/powerpoint/2010/main" val="246878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29 &amp; 30 – Republican Presidents </a:t>
            </a:r>
          </a:p>
        </p:txBody>
      </p:sp>
      <p:sp>
        <p:nvSpPr>
          <p:cNvPr id="69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“A return to normalcy” – Harding 1920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The Ohio Gang</a:t>
            </a:r>
          </a:p>
          <a:p>
            <a:pPr lvl="1">
              <a:lnSpc>
                <a:spcPct val="90000"/>
              </a:lnSpc>
            </a:pPr>
            <a:r>
              <a:rPr lang="en-US" sz="2400" b="1" i="1" smtClean="0"/>
              <a:t>Teapot Dome Scandal – Albert B. Fall</a:t>
            </a:r>
            <a:endParaRPr lang="en-US" sz="2400" b="1" smtClean="0"/>
          </a:p>
          <a:p>
            <a:pPr>
              <a:lnSpc>
                <a:spcPct val="90000"/>
              </a:lnSpc>
            </a:pPr>
            <a:r>
              <a:rPr lang="en-US" sz="2800" smtClean="0"/>
              <a:t>“Keep it cool with Coolidge” 1924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“The business of government is business”-Silent Cal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Prosperity and Thrift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Very popular after Harding’s corruption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“I do not choose to run for president in nineteen twenty eight”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Republican capitalism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High Tariffs – to stimulate domestic business</a:t>
            </a:r>
          </a:p>
          <a:p>
            <a:pPr lvl="1">
              <a:lnSpc>
                <a:spcPct val="90000"/>
              </a:lnSpc>
            </a:pPr>
            <a:r>
              <a:rPr lang="en-US" sz="2400" b="1" u="sng" smtClean="0"/>
              <a:t>Trickle-down </a:t>
            </a:r>
            <a:r>
              <a:rPr lang="en-US" sz="2400" b="1" smtClean="0"/>
              <a:t>“a rising tide floats all boats”</a:t>
            </a:r>
            <a:endParaRPr lang="en-US" sz="2400" smtClean="0"/>
          </a:p>
          <a:p>
            <a:pPr>
              <a:lnSpc>
                <a:spcPct val="90000"/>
              </a:lnSpc>
              <a:buFontTx/>
              <a:buNone/>
            </a:pP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157400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The Great Black Migration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15000" y="1524000"/>
            <a:ext cx="3429000" cy="4114800"/>
          </a:xfrm>
        </p:spPr>
        <p:txBody>
          <a:bodyPr/>
          <a:lstStyle/>
          <a:p>
            <a:r>
              <a:rPr lang="en-US" sz="2800" smtClean="0"/>
              <a:t>General trend of Urbanization</a:t>
            </a:r>
          </a:p>
          <a:p>
            <a:r>
              <a:rPr lang="en-US" sz="2800" smtClean="0"/>
              <a:t>1920s 800,000 Blacks moved North</a:t>
            </a:r>
          </a:p>
          <a:p>
            <a:pPr lvl="1">
              <a:buFontTx/>
              <a:buNone/>
            </a:pPr>
            <a:endParaRPr lang="en-US" sz="2400" u="sng" smtClean="0"/>
          </a:p>
        </p:txBody>
      </p:sp>
      <p:pic>
        <p:nvPicPr>
          <p:cNvPr id="68612" name="Picture 14" descr="8_007Mw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14400"/>
            <a:ext cx="5638800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93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Britannic Bold" pitchFamily="34" charset="0"/>
              </a:rPr>
              <a:t>The Fight For Equality Begins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i="1" smtClean="0"/>
              <a:t>NAACP</a:t>
            </a:r>
            <a:r>
              <a:rPr lang="en-US" sz="2400" smtClean="0"/>
              <a:t>- </a:t>
            </a:r>
            <a:r>
              <a:rPr lang="en-US" sz="2400" u="sng" smtClean="0"/>
              <a:t>W E B Dubois (1909)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Formed the anti-lynching committee</a:t>
            </a:r>
          </a:p>
          <a:p>
            <a:pPr lvl="2">
              <a:lnSpc>
                <a:spcPct val="90000"/>
              </a:lnSpc>
            </a:pPr>
            <a:r>
              <a:rPr lang="en-US" i="1" smtClean="0"/>
              <a:t>The Crisis – </a:t>
            </a:r>
            <a:r>
              <a:rPr lang="en-US" smtClean="0"/>
              <a:t>newsletter which published accounts of violence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Appealed to the well educated</a:t>
            </a:r>
            <a:endParaRPr lang="en-US" i="1" smtClean="0"/>
          </a:p>
          <a:p>
            <a:pPr lvl="1">
              <a:lnSpc>
                <a:spcPct val="90000"/>
              </a:lnSpc>
            </a:pPr>
            <a:r>
              <a:rPr lang="en-US" sz="2400" b="1" u="sng" smtClean="0"/>
              <a:t>Marcus Garvey (UNIA) -</a:t>
            </a:r>
            <a:r>
              <a:rPr lang="en-US" sz="2400" b="1" smtClean="0"/>
              <a:t>“</a:t>
            </a:r>
            <a:r>
              <a:rPr lang="en-US" sz="2400" smtClean="0"/>
              <a:t>We shall now organize”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Aimed to unite all those of African descent worldwide, lost hope of achieving equality in America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“Back to Africa”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Black owned businesses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Appealed to the working class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“He made black people proud, he taught them that black is beautiful”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427262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8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8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White Backlash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295400"/>
            <a:ext cx="4343400" cy="4876800"/>
          </a:xfrm>
        </p:spPr>
        <p:txBody>
          <a:bodyPr/>
          <a:lstStyle/>
          <a:p>
            <a:r>
              <a:rPr lang="en-US" sz="2400" smtClean="0"/>
              <a:t>1920 100,000 new members, fueled by the red-scare</a:t>
            </a:r>
          </a:p>
          <a:p>
            <a:r>
              <a:rPr lang="en-US" sz="2400" smtClean="0"/>
              <a:t>Nativism – white Protestant American born, white supremacy</a:t>
            </a:r>
          </a:p>
          <a:p>
            <a:r>
              <a:rPr lang="en-US" sz="2400" smtClean="0"/>
              <a:t>The new KKK</a:t>
            </a:r>
          </a:p>
          <a:p>
            <a:pPr lvl="1"/>
            <a:r>
              <a:rPr lang="en-US" sz="2400" smtClean="0"/>
              <a:t>1920-over 700 lynchings</a:t>
            </a:r>
          </a:p>
          <a:p>
            <a:pPr lvl="1"/>
            <a:r>
              <a:rPr lang="en-US" sz="2400" smtClean="0"/>
              <a:t>North &amp; Mid-West </a:t>
            </a:r>
          </a:p>
          <a:p>
            <a:pPr lvl="1"/>
            <a:r>
              <a:rPr lang="en-US" sz="2400" smtClean="0"/>
              <a:t>Infiltrated all aspects of society</a:t>
            </a:r>
          </a:p>
        </p:txBody>
      </p:sp>
      <p:pic>
        <p:nvPicPr>
          <p:cNvPr id="71684" name="Picture 7" descr="mlk-kkk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3650" y="1981200"/>
            <a:ext cx="26527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01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57275"/>
            <a:ext cx="609600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8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hlinkClick r:id="rId2"/>
              </a:rPr>
              <a:t> </a:t>
            </a:r>
            <a:endParaRPr lang="en-US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pic>
        <p:nvPicPr>
          <p:cNvPr id="28676" name="Picture 4" descr="2848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5943600" cy="47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01_02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10509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 descr="300px-Lynching-of-lige-daniel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9600"/>
            <a:ext cx="9493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14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Returning to Normal and Keeping it Cool</a:t>
            </a:r>
          </a:p>
        </p:txBody>
      </p:sp>
      <p:pic>
        <p:nvPicPr>
          <p:cNvPr id="44035" name="Picture 1033" descr="3a53301r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133600"/>
            <a:ext cx="33035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6" name="Picture 10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33909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43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81000"/>
            <a:ext cx="385762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06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z="6000" smtClean="0"/>
              <a:t>Cars and Consumerism</a:t>
            </a:r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Part IV</a:t>
            </a:r>
          </a:p>
        </p:txBody>
      </p:sp>
    </p:spTree>
    <p:extLst>
      <p:ext uri="{BB962C8B-B14F-4D97-AF65-F5344CB8AC3E}">
        <p14:creationId xmlns:p14="http://schemas.microsoft.com/office/powerpoint/2010/main" val="216394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Henry Ford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Assembly Line Production- cut production time in ½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Model T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Output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1920-1.9 mill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1930-5 mill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Payment Plans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Workers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Gave birth to 400,000 miles of new roads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Road side businesses</a:t>
            </a:r>
          </a:p>
        </p:txBody>
      </p:sp>
      <p:pic>
        <p:nvPicPr>
          <p:cNvPr id="49156" name="Picture 7" descr="Ford%20Henry%20Ford%20Model%20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635250"/>
            <a:ext cx="3810000" cy="280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62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1833563" y="1562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>
            <a:lum bright="-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8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8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ford%20assembly%20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3709988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5" descr="Ford%2520HP_Model_T_Assembly_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00400"/>
            <a:ext cx="4065588" cy="32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2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 descr="Ford_Assembly_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305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1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TCHWK">
  <a:themeElements>
    <a:clrScheme name="PATCHWK 1">
      <a:dk1>
        <a:srgbClr val="6C0093"/>
      </a:dk1>
      <a:lt1>
        <a:srgbClr val="FFFFFF"/>
      </a:lt1>
      <a:dk2>
        <a:srgbClr val="0006B0"/>
      </a:dk2>
      <a:lt2>
        <a:srgbClr val="00B7A5"/>
      </a:lt2>
      <a:accent1>
        <a:srgbClr val="B50069"/>
      </a:accent1>
      <a:accent2>
        <a:srgbClr val="0100B4"/>
      </a:accent2>
      <a:accent3>
        <a:srgbClr val="AAAAD4"/>
      </a:accent3>
      <a:accent4>
        <a:srgbClr val="DADADA"/>
      </a:accent4>
      <a:accent5>
        <a:srgbClr val="D7AAB9"/>
      </a:accent5>
      <a:accent6>
        <a:srgbClr val="0100A3"/>
      </a:accent6>
      <a:hlink>
        <a:srgbClr val="F297CD"/>
      </a:hlink>
      <a:folHlink>
        <a:srgbClr val="751FE6"/>
      </a:folHlink>
    </a:clrScheme>
    <a:fontScheme name="PATCHW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ATCHWK 1">
        <a:dk1>
          <a:srgbClr val="6C0093"/>
        </a:dk1>
        <a:lt1>
          <a:srgbClr val="FFFFFF"/>
        </a:lt1>
        <a:dk2>
          <a:srgbClr val="0006B0"/>
        </a:dk2>
        <a:lt2>
          <a:srgbClr val="00B7A5"/>
        </a:lt2>
        <a:accent1>
          <a:srgbClr val="B50069"/>
        </a:accent1>
        <a:accent2>
          <a:srgbClr val="0100B4"/>
        </a:accent2>
        <a:accent3>
          <a:srgbClr val="AAAAD4"/>
        </a:accent3>
        <a:accent4>
          <a:srgbClr val="DADADA"/>
        </a:accent4>
        <a:accent5>
          <a:srgbClr val="D7AAB9"/>
        </a:accent5>
        <a:accent6>
          <a:srgbClr val="0100A3"/>
        </a:accent6>
        <a:hlink>
          <a:srgbClr val="F297CD"/>
        </a:hlink>
        <a:folHlink>
          <a:srgbClr val="751F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CHWK 2">
        <a:dk1>
          <a:srgbClr val="081D58"/>
        </a:dk1>
        <a:lt1>
          <a:srgbClr val="FFFFFF"/>
        </a:lt1>
        <a:dk2>
          <a:srgbClr val="CF0E30"/>
        </a:dk2>
        <a:lt2>
          <a:srgbClr val="CECECE"/>
        </a:lt2>
        <a:accent1>
          <a:srgbClr val="79A0FE"/>
        </a:accent1>
        <a:accent2>
          <a:srgbClr val="8CF4EA"/>
        </a:accent2>
        <a:accent3>
          <a:srgbClr val="FFFFFF"/>
        </a:accent3>
        <a:accent4>
          <a:srgbClr val="06174A"/>
        </a:accent4>
        <a:accent5>
          <a:srgbClr val="BECDFE"/>
        </a:accent5>
        <a:accent6>
          <a:srgbClr val="7EDDD4"/>
        </a:accent6>
        <a:hlink>
          <a:srgbClr val="F39FD1"/>
        </a:hlink>
        <a:folHlink>
          <a:srgbClr val="FCFE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CHWK 3">
        <a:dk1>
          <a:srgbClr val="474747"/>
        </a:dk1>
        <a:lt1>
          <a:srgbClr val="FFFFFF"/>
        </a:lt1>
        <a:dk2>
          <a:srgbClr val="000000"/>
        </a:dk2>
        <a:lt2>
          <a:srgbClr val="CECECE"/>
        </a:lt2>
        <a:accent1>
          <a:srgbClr val="919191"/>
        </a:accent1>
        <a:accent2>
          <a:srgbClr val="ABABAB"/>
        </a:accent2>
        <a:accent3>
          <a:srgbClr val="FFFFFF"/>
        </a:accent3>
        <a:accent4>
          <a:srgbClr val="3B3B3B"/>
        </a:accent4>
        <a:accent5>
          <a:srgbClr val="C7C7C7"/>
        </a:accent5>
        <a:accent6>
          <a:srgbClr val="9B9B9B"/>
        </a:accent6>
        <a:hlink>
          <a:srgbClr val="676767"/>
        </a:hlink>
        <a:folHlink>
          <a:srgbClr val="DAD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PATCHWK">
  <a:themeElements>
    <a:clrScheme name="PATCHWK 1">
      <a:dk1>
        <a:srgbClr val="6C0093"/>
      </a:dk1>
      <a:lt1>
        <a:srgbClr val="FFFFFF"/>
      </a:lt1>
      <a:dk2>
        <a:srgbClr val="0006B0"/>
      </a:dk2>
      <a:lt2>
        <a:srgbClr val="00B7A5"/>
      </a:lt2>
      <a:accent1>
        <a:srgbClr val="B50069"/>
      </a:accent1>
      <a:accent2>
        <a:srgbClr val="0100B4"/>
      </a:accent2>
      <a:accent3>
        <a:srgbClr val="AAAAD4"/>
      </a:accent3>
      <a:accent4>
        <a:srgbClr val="DADADA"/>
      </a:accent4>
      <a:accent5>
        <a:srgbClr val="D7AAB9"/>
      </a:accent5>
      <a:accent6>
        <a:srgbClr val="0100A3"/>
      </a:accent6>
      <a:hlink>
        <a:srgbClr val="F297CD"/>
      </a:hlink>
      <a:folHlink>
        <a:srgbClr val="751FE6"/>
      </a:folHlink>
    </a:clrScheme>
    <a:fontScheme name="PATCHW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ATCHWK 1">
        <a:dk1>
          <a:srgbClr val="6C0093"/>
        </a:dk1>
        <a:lt1>
          <a:srgbClr val="FFFFFF"/>
        </a:lt1>
        <a:dk2>
          <a:srgbClr val="0006B0"/>
        </a:dk2>
        <a:lt2>
          <a:srgbClr val="00B7A5"/>
        </a:lt2>
        <a:accent1>
          <a:srgbClr val="B50069"/>
        </a:accent1>
        <a:accent2>
          <a:srgbClr val="0100B4"/>
        </a:accent2>
        <a:accent3>
          <a:srgbClr val="AAAAD4"/>
        </a:accent3>
        <a:accent4>
          <a:srgbClr val="DADADA"/>
        </a:accent4>
        <a:accent5>
          <a:srgbClr val="D7AAB9"/>
        </a:accent5>
        <a:accent6>
          <a:srgbClr val="0100A3"/>
        </a:accent6>
        <a:hlink>
          <a:srgbClr val="F297CD"/>
        </a:hlink>
        <a:folHlink>
          <a:srgbClr val="751F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CHWK 2">
        <a:dk1>
          <a:srgbClr val="081D58"/>
        </a:dk1>
        <a:lt1>
          <a:srgbClr val="FFFFFF"/>
        </a:lt1>
        <a:dk2>
          <a:srgbClr val="CF0E30"/>
        </a:dk2>
        <a:lt2>
          <a:srgbClr val="CECECE"/>
        </a:lt2>
        <a:accent1>
          <a:srgbClr val="79A0FE"/>
        </a:accent1>
        <a:accent2>
          <a:srgbClr val="8CF4EA"/>
        </a:accent2>
        <a:accent3>
          <a:srgbClr val="FFFFFF"/>
        </a:accent3>
        <a:accent4>
          <a:srgbClr val="06174A"/>
        </a:accent4>
        <a:accent5>
          <a:srgbClr val="BECDFE"/>
        </a:accent5>
        <a:accent6>
          <a:srgbClr val="7EDDD4"/>
        </a:accent6>
        <a:hlink>
          <a:srgbClr val="F39FD1"/>
        </a:hlink>
        <a:folHlink>
          <a:srgbClr val="FCFE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CHWK 3">
        <a:dk1>
          <a:srgbClr val="474747"/>
        </a:dk1>
        <a:lt1>
          <a:srgbClr val="FFFFFF"/>
        </a:lt1>
        <a:dk2>
          <a:srgbClr val="000000"/>
        </a:dk2>
        <a:lt2>
          <a:srgbClr val="CECECE"/>
        </a:lt2>
        <a:accent1>
          <a:srgbClr val="919191"/>
        </a:accent1>
        <a:accent2>
          <a:srgbClr val="ABABAB"/>
        </a:accent2>
        <a:accent3>
          <a:srgbClr val="FFFFFF"/>
        </a:accent3>
        <a:accent4>
          <a:srgbClr val="3B3B3B"/>
        </a:accent4>
        <a:accent5>
          <a:srgbClr val="C7C7C7"/>
        </a:accent5>
        <a:accent6>
          <a:srgbClr val="9B9B9B"/>
        </a:accent6>
        <a:hlink>
          <a:srgbClr val="676767"/>
        </a:hlink>
        <a:folHlink>
          <a:srgbClr val="DAD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PATCHWK">
  <a:themeElements>
    <a:clrScheme name="PATCHWK 1">
      <a:dk1>
        <a:srgbClr val="6C0093"/>
      </a:dk1>
      <a:lt1>
        <a:srgbClr val="FFFFFF"/>
      </a:lt1>
      <a:dk2>
        <a:srgbClr val="0006B0"/>
      </a:dk2>
      <a:lt2>
        <a:srgbClr val="00B7A5"/>
      </a:lt2>
      <a:accent1>
        <a:srgbClr val="B50069"/>
      </a:accent1>
      <a:accent2>
        <a:srgbClr val="0100B4"/>
      </a:accent2>
      <a:accent3>
        <a:srgbClr val="AAAAD4"/>
      </a:accent3>
      <a:accent4>
        <a:srgbClr val="DADADA"/>
      </a:accent4>
      <a:accent5>
        <a:srgbClr val="D7AAB9"/>
      </a:accent5>
      <a:accent6>
        <a:srgbClr val="0100A3"/>
      </a:accent6>
      <a:hlink>
        <a:srgbClr val="F297CD"/>
      </a:hlink>
      <a:folHlink>
        <a:srgbClr val="751FE6"/>
      </a:folHlink>
    </a:clrScheme>
    <a:fontScheme name="PATCHW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ATCHWK 1">
        <a:dk1>
          <a:srgbClr val="6C0093"/>
        </a:dk1>
        <a:lt1>
          <a:srgbClr val="FFFFFF"/>
        </a:lt1>
        <a:dk2>
          <a:srgbClr val="0006B0"/>
        </a:dk2>
        <a:lt2>
          <a:srgbClr val="00B7A5"/>
        </a:lt2>
        <a:accent1>
          <a:srgbClr val="B50069"/>
        </a:accent1>
        <a:accent2>
          <a:srgbClr val="0100B4"/>
        </a:accent2>
        <a:accent3>
          <a:srgbClr val="AAAAD4"/>
        </a:accent3>
        <a:accent4>
          <a:srgbClr val="DADADA"/>
        </a:accent4>
        <a:accent5>
          <a:srgbClr val="D7AAB9"/>
        </a:accent5>
        <a:accent6>
          <a:srgbClr val="0100A3"/>
        </a:accent6>
        <a:hlink>
          <a:srgbClr val="F297CD"/>
        </a:hlink>
        <a:folHlink>
          <a:srgbClr val="751F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CHWK 2">
        <a:dk1>
          <a:srgbClr val="081D58"/>
        </a:dk1>
        <a:lt1>
          <a:srgbClr val="FFFFFF"/>
        </a:lt1>
        <a:dk2>
          <a:srgbClr val="CF0E30"/>
        </a:dk2>
        <a:lt2>
          <a:srgbClr val="CECECE"/>
        </a:lt2>
        <a:accent1>
          <a:srgbClr val="79A0FE"/>
        </a:accent1>
        <a:accent2>
          <a:srgbClr val="8CF4EA"/>
        </a:accent2>
        <a:accent3>
          <a:srgbClr val="FFFFFF"/>
        </a:accent3>
        <a:accent4>
          <a:srgbClr val="06174A"/>
        </a:accent4>
        <a:accent5>
          <a:srgbClr val="BECDFE"/>
        </a:accent5>
        <a:accent6>
          <a:srgbClr val="7EDDD4"/>
        </a:accent6>
        <a:hlink>
          <a:srgbClr val="F39FD1"/>
        </a:hlink>
        <a:folHlink>
          <a:srgbClr val="FCFE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CHWK 3">
        <a:dk1>
          <a:srgbClr val="474747"/>
        </a:dk1>
        <a:lt1>
          <a:srgbClr val="FFFFFF"/>
        </a:lt1>
        <a:dk2>
          <a:srgbClr val="000000"/>
        </a:dk2>
        <a:lt2>
          <a:srgbClr val="CECECE"/>
        </a:lt2>
        <a:accent1>
          <a:srgbClr val="919191"/>
        </a:accent1>
        <a:accent2>
          <a:srgbClr val="ABABAB"/>
        </a:accent2>
        <a:accent3>
          <a:srgbClr val="FFFFFF"/>
        </a:accent3>
        <a:accent4>
          <a:srgbClr val="3B3B3B"/>
        </a:accent4>
        <a:accent5>
          <a:srgbClr val="C7C7C7"/>
        </a:accent5>
        <a:accent6>
          <a:srgbClr val="9B9B9B"/>
        </a:accent6>
        <a:hlink>
          <a:srgbClr val="676767"/>
        </a:hlink>
        <a:folHlink>
          <a:srgbClr val="DAD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PATCHWK">
  <a:themeElements>
    <a:clrScheme name="PATCHWK 1">
      <a:dk1>
        <a:srgbClr val="6C0093"/>
      </a:dk1>
      <a:lt1>
        <a:srgbClr val="FFFFFF"/>
      </a:lt1>
      <a:dk2>
        <a:srgbClr val="0006B0"/>
      </a:dk2>
      <a:lt2>
        <a:srgbClr val="00B7A5"/>
      </a:lt2>
      <a:accent1>
        <a:srgbClr val="B50069"/>
      </a:accent1>
      <a:accent2>
        <a:srgbClr val="0100B4"/>
      </a:accent2>
      <a:accent3>
        <a:srgbClr val="AAAAD4"/>
      </a:accent3>
      <a:accent4>
        <a:srgbClr val="DADADA"/>
      </a:accent4>
      <a:accent5>
        <a:srgbClr val="D7AAB9"/>
      </a:accent5>
      <a:accent6>
        <a:srgbClr val="0100A3"/>
      </a:accent6>
      <a:hlink>
        <a:srgbClr val="F297CD"/>
      </a:hlink>
      <a:folHlink>
        <a:srgbClr val="751FE6"/>
      </a:folHlink>
    </a:clrScheme>
    <a:fontScheme name="PATCHW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ATCHWK 1">
        <a:dk1>
          <a:srgbClr val="6C0093"/>
        </a:dk1>
        <a:lt1>
          <a:srgbClr val="FFFFFF"/>
        </a:lt1>
        <a:dk2>
          <a:srgbClr val="0006B0"/>
        </a:dk2>
        <a:lt2>
          <a:srgbClr val="00B7A5"/>
        </a:lt2>
        <a:accent1>
          <a:srgbClr val="B50069"/>
        </a:accent1>
        <a:accent2>
          <a:srgbClr val="0100B4"/>
        </a:accent2>
        <a:accent3>
          <a:srgbClr val="AAAAD4"/>
        </a:accent3>
        <a:accent4>
          <a:srgbClr val="DADADA"/>
        </a:accent4>
        <a:accent5>
          <a:srgbClr val="D7AAB9"/>
        </a:accent5>
        <a:accent6>
          <a:srgbClr val="0100A3"/>
        </a:accent6>
        <a:hlink>
          <a:srgbClr val="F297CD"/>
        </a:hlink>
        <a:folHlink>
          <a:srgbClr val="751F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CHWK 2">
        <a:dk1>
          <a:srgbClr val="081D58"/>
        </a:dk1>
        <a:lt1>
          <a:srgbClr val="FFFFFF"/>
        </a:lt1>
        <a:dk2>
          <a:srgbClr val="CF0E30"/>
        </a:dk2>
        <a:lt2>
          <a:srgbClr val="CECECE"/>
        </a:lt2>
        <a:accent1>
          <a:srgbClr val="79A0FE"/>
        </a:accent1>
        <a:accent2>
          <a:srgbClr val="8CF4EA"/>
        </a:accent2>
        <a:accent3>
          <a:srgbClr val="FFFFFF"/>
        </a:accent3>
        <a:accent4>
          <a:srgbClr val="06174A"/>
        </a:accent4>
        <a:accent5>
          <a:srgbClr val="BECDFE"/>
        </a:accent5>
        <a:accent6>
          <a:srgbClr val="7EDDD4"/>
        </a:accent6>
        <a:hlink>
          <a:srgbClr val="F39FD1"/>
        </a:hlink>
        <a:folHlink>
          <a:srgbClr val="FCFE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CHWK 3">
        <a:dk1>
          <a:srgbClr val="474747"/>
        </a:dk1>
        <a:lt1>
          <a:srgbClr val="FFFFFF"/>
        </a:lt1>
        <a:dk2>
          <a:srgbClr val="000000"/>
        </a:dk2>
        <a:lt2>
          <a:srgbClr val="CECECE"/>
        </a:lt2>
        <a:accent1>
          <a:srgbClr val="919191"/>
        </a:accent1>
        <a:accent2>
          <a:srgbClr val="ABABAB"/>
        </a:accent2>
        <a:accent3>
          <a:srgbClr val="FFFFFF"/>
        </a:accent3>
        <a:accent4>
          <a:srgbClr val="3B3B3B"/>
        </a:accent4>
        <a:accent5>
          <a:srgbClr val="C7C7C7"/>
        </a:accent5>
        <a:accent6>
          <a:srgbClr val="9B9B9B"/>
        </a:accent6>
        <a:hlink>
          <a:srgbClr val="676767"/>
        </a:hlink>
        <a:folHlink>
          <a:srgbClr val="DAD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PATCHWK">
  <a:themeElements>
    <a:clrScheme name="PATCHWK 1">
      <a:dk1>
        <a:srgbClr val="6C0093"/>
      </a:dk1>
      <a:lt1>
        <a:srgbClr val="FFFFFF"/>
      </a:lt1>
      <a:dk2>
        <a:srgbClr val="0006B0"/>
      </a:dk2>
      <a:lt2>
        <a:srgbClr val="00B7A5"/>
      </a:lt2>
      <a:accent1>
        <a:srgbClr val="B50069"/>
      </a:accent1>
      <a:accent2>
        <a:srgbClr val="0100B4"/>
      </a:accent2>
      <a:accent3>
        <a:srgbClr val="AAAAD4"/>
      </a:accent3>
      <a:accent4>
        <a:srgbClr val="DADADA"/>
      </a:accent4>
      <a:accent5>
        <a:srgbClr val="D7AAB9"/>
      </a:accent5>
      <a:accent6>
        <a:srgbClr val="0100A3"/>
      </a:accent6>
      <a:hlink>
        <a:srgbClr val="F297CD"/>
      </a:hlink>
      <a:folHlink>
        <a:srgbClr val="751FE6"/>
      </a:folHlink>
    </a:clrScheme>
    <a:fontScheme name="PATCHW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ATCHWK 1">
        <a:dk1>
          <a:srgbClr val="6C0093"/>
        </a:dk1>
        <a:lt1>
          <a:srgbClr val="FFFFFF"/>
        </a:lt1>
        <a:dk2>
          <a:srgbClr val="0006B0"/>
        </a:dk2>
        <a:lt2>
          <a:srgbClr val="00B7A5"/>
        </a:lt2>
        <a:accent1>
          <a:srgbClr val="B50069"/>
        </a:accent1>
        <a:accent2>
          <a:srgbClr val="0100B4"/>
        </a:accent2>
        <a:accent3>
          <a:srgbClr val="AAAAD4"/>
        </a:accent3>
        <a:accent4>
          <a:srgbClr val="DADADA"/>
        </a:accent4>
        <a:accent5>
          <a:srgbClr val="D7AAB9"/>
        </a:accent5>
        <a:accent6>
          <a:srgbClr val="0100A3"/>
        </a:accent6>
        <a:hlink>
          <a:srgbClr val="F297CD"/>
        </a:hlink>
        <a:folHlink>
          <a:srgbClr val="751F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CHWK 2">
        <a:dk1>
          <a:srgbClr val="081D58"/>
        </a:dk1>
        <a:lt1>
          <a:srgbClr val="FFFFFF"/>
        </a:lt1>
        <a:dk2>
          <a:srgbClr val="CF0E30"/>
        </a:dk2>
        <a:lt2>
          <a:srgbClr val="CECECE"/>
        </a:lt2>
        <a:accent1>
          <a:srgbClr val="79A0FE"/>
        </a:accent1>
        <a:accent2>
          <a:srgbClr val="8CF4EA"/>
        </a:accent2>
        <a:accent3>
          <a:srgbClr val="FFFFFF"/>
        </a:accent3>
        <a:accent4>
          <a:srgbClr val="06174A"/>
        </a:accent4>
        <a:accent5>
          <a:srgbClr val="BECDFE"/>
        </a:accent5>
        <a:accent6>
          <a:srgbClr val="7EDDD4"/>
        </a:accent6>
        <a:hlink>
          <a:srgbClr val="F39FD1"/>
        </a:hlink>
        <a:folHlink>
          <a:srgbClr val="FCFE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CHWK 3">
        <a:dk1>
          <a:srgbClr val="474747"/>
        </a:dk1>
        <a:lt1>
          <a:srgbClr val="FFFFFF"/>
        </a:lt1>
        <a:dk2>
          <a:srgbClr val="000000"/>
        </a:dk2>
        <a:lt2>
          <a:srgbClr val="CECECE"/>
        </a:lt2>
        <a:accent1>
          <a:srgbClr val="919191"/>
        </a:accent1>
        <a:accent2>
          <a:srgbClr val="ABABAB"/>
        </a:accent2>
        <a:accent3>
          <a:srgbClr val="FFFFFF"/>
        </a:accent3>
        <a:accent4>
          <a:srgbClr val="3B3B3B"/>
        </a:accent4>
        <a:accent5>
          <a:srgbClr val="C7C7C7"/>
        </a:accent5>
        <a:accent6>
          <a:srgbClr val="9B9B9B"/>
        </a:accent6>
        <a:hlink>
          <a:srgbClr val="676767"/>
        </a:hlink>
        <a:folHlink>
          <a:srgbClr val="DAD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PATCHWK">
  <a:themeElements>
    <a:clrScheme name="PATCHWK 1">
      <a:dk1>
        <a:srgbClr val="6C0093"/>
      </a:dk1>
      <a:lt1>
        <a:srgbClr val="FFFFFF"/>
      </a:lt1>
      <a:dk2>
        <a:srgbClr val="0006B0"/>
      </a:dk2>
      <a:lt2>
        <a:srgbClr val="00B7A5"/>
      </a:lt2>
      <a:accent1>
        <a:srgbClr val="B50069"/>
      </a:accent1>
      <a:accent2>
        <a:srgbClr val="0100B4"/>
      </a:accent2>
      <a:accent3>
        <a:srgbClr val="AAAAD4"/>
      </a:accent3>
      <a:accent4>
        <a:srgbClr val="DADADA"/>
      </a:accent4>
      <a:accent5>
        <a:srgbClr val="D7AAB9"/>
      </a:accent5>
      <a:accent6>
        <a:srgbClr val="0100A3"/>
      </a:accent6>
      <a:hlink>
        <a:srgbClr val="F297CD"/>
      </a:hlink>
      <a:folHlink>
        <a:srgbClr val="751FE6"/>
      </a:folHlink>
    </a:clrScheme>
    <a:fontScheme name="PATCHW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ATCHWK 1">
        <a:dk1>
          <a:srgbClr val="6C0093"/>
        </a:dk1>
        <a:lt1>
          <a:srgbClr val="FFFFFF"/>
        </a:lt1>
        <a:dk2>
          <a:srgbClr val="0006B0"/>
        </a:dk2>
        <a:lt2>
          <a:srgbClr val="00B7A5"/>
        </a:lt2>
        <a:accent1>
          <a:srgbClr val="B50069"/>
        </a:accent1>
        <a:accent2>
          <a:srgbClr val="0100B4"/>
        </a:accent2>
        <a:accent3>
          <a:srgbClr val="AAAAD4"/>
        </a:accent3>
        <a:accent4>
          <a:srgbClr val="DADADA"/>
        </a:accent4>
        <a:accent5>
          <a:srgbClr val="D7AAB9"/>
        </a:accent5>
        <a:accent6>
          <a:srgbClr val="0100A3"/>
        </a:accent6>
        <a:hlink>
          <a:srgbClr val="F297CD"/>
        </a:hlink>
        <a:folHlink>
          <a:srgbClr val="751F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CHWK 2">
        <a:dk1>
          <a:srgbClr val="081D58"/>
        </a:dk1>
        <a:lt1>
          <a:srgbClr val="FFFFFF"/>
        </a:lt1>
        <a:dk2>
          <a:srgbClr val="CF0E30"/>
        </a:dk2>
        <a:lt2>
          <a:srgbClr val="CECECE"/>
        </a:lt2>
        <a:accent1>
          <a:srgbClr val="79A0FE"/>
        </a:accent1>
        <a:accent2>
          <a:srgbClr val="8CF4EA"/>
        </a:accent2>
        <a:accent3>
          <a:srgbClr val="FFFFFF"/>
        </a:accent3>
        <a:accent4>
          <a:srgbClr val="06174A"/>
        </a:accent4>
        <a:accent5>
          <a:srgbClr val="BECDFE"/>
        </a:accent5>
        <a:accent6>
          <a:srgbClr val="7EDDD4"/>
        </a:accent6>
        <a:hlink>
          <a:srgbClr val="F39FD1"/>
        </a:hlink>
        <a:folHlink>
          <a:srgbClr val="FCFE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CHWK 3">
        <a:dk1>
          <a:srgbClr val="474747"/>
        </a:dk1>
        <a:lt1>
          <a:srgbClr val="FFFFFF"/>
        </a:lt1>
        <a:dk2>
          <a:srgbClr val="000000"/>
        </a:dk2>
        <a:lt2>
          <a:srgbClr val="CECECE"/>
        </a:lt2>
        <a:accent1>
          <a:srgbClr val="919191"/>
        </a:accent1>
        <a:accent2>
          <a:srgbClr val="ABABAB"/>
        </a:accent2>
        <a:accent3>
          <a:srgbClr val="FFFFFF"/>
        </a:accent3>
        <a:accent4>
          <a:srgbClr val="3B3B3B"/>
        </a:accent4>
        <a:accent5>
          <a:srgbClr val="C7C7C7"/>
        </a:accent5>
        <a:accent6>
          <a:srgbClr val="9B9B9B"/>
        </a:accent6>
        <a:hlink>
          <a:srgbClr val="676767"/>
        </a:hlink>
        <a:folHlink>
          <a:srgbClr val="DAD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PATCHWK">
  <a:themeElements>
    <a:clrScheme name="PATCHWK 1">
      <a:dk1>
        <a:srgbClr val="6C0093"/>
      </a:dk1>
      <a:lt1>
        <a:srgbClr val="FFFFFF"/>
      </a:lt1>
      <a:dk2>
        <a:srgbClr val="0006B0"/>
      </a:dk2>
      <a:lt2>
        <a:srgbClr val="00B7A5"/>
      </a:lt2>
      <a:accent1>
        <a:srgbClr val="B50069"/>
      </a:accent1>
      <a:accent2>
        <a:srgbClr val="0100B4"/>
      </a:accent2>
      <a:accent3>
        <a:srgbClr val="AAAAD4"/>
      </a:accent3>
      <a:accent4>
        <a:srgbClr val="DADADA"/>
      </a:accent4>
      <a:accent5>
        <a:srgbClr val="D7AAB9"/>
      </a:accent5>
      <a:accent6>
        <a:srgbClr val="0100A3"/>
      </a:accent6>
      <a:hlink>
        <a:srgbClr val="F297CD"/>
      </a:hlink>
      <a:folHlink>
        <a:srgbClr val="751FE6"/>
      </a:folHlink>
    </a:clrScheme>
    <a:fontScheme name="PATCHW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ATCHWK 1">
        <a:dk1>
          <a:srgbClr val="6C0093"/>
        </a:dk1>
        <a:lt1>
          <a:srgbClr val="FFFFFF"/>
        </a:lt1>
        <a:dk2>
          <a:srgbClr val="0006B0"/>
        </a:dk2>
        <a:lt2>
          <a:srgbClr val="00B7A5"/>
        </a:lt2>
        <a:accent1>
          <a:srgbClr val="B50069"/>
        </a:accent1>
        <a:accent2>
          <a:srgbClr val="0100B4"/>
        </a:accent2>
        <a:accent3>
          <a:srgbClr val="AAAAD4"/>
        </a:accent3>
        <a:accent4>
          <a:srgbClr val="DADADA"/>
        </a:accent4>
        <a:accent5>
          <a:srgbClr val="D7AAB9"/>
        </a:accent5>
        <a:accent6>
          <a:srgbClr val="0100A3"/>
        </a:accent6>
        <a:hlink>
          <a:srgbClr val="F297CD"/>
        </a:hlink>
        <a:folHlink>
          <a:srgbClr val="751F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CHWK 2">
        <a:dk1>
          <a:srgbClr val="081D58"/>
        </a:dk1>
        <a:lt1>
          <a:srgbClr val="FFFFFF"/>
        </a:lt1>
        <a:dk2>
          <a:srgbClr val="CF0E30"/>
        </a:dk2>
        <a:lt2>
          <a:srgbClr val="CECECE"/>
        </a:lt2>
        <a:accent1>
          <a:srgbClr val="79A0FE"/>
        </a:accent1>
        <a:accent2>
          <a:srgbClr val="8CF4EA"/>
        </a:accent2>
        <a:accent3>
          <a:srgbClr val="FFFFFF"/>
        </a:accent3>
        <a:accent4>
          <a:srgbClr val="06174A"/>
        </a:accent4>
        <a:accent5>
          <a:srgbClr val="BECDFE"/>
        </a:accent5>
        <a:accent6>
          <a:srgbClr val="7EDDD4"/>
        </a:accent6>
        <a:hlink>
          <a:srgbClr val="F39FD1"/>
        </a:hlink>
        <a:folHlink>
          <a:srgbClr val="FCFE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CHWK 3">
        <a:dk1>
          <a:srgbClr val="474747"/>
        </a:dk1>
        <a:lt1>
          <a:srgbClr val="FFFFFF"/>
        </a:lt1>
        <a:dk2>
          <a:srgbClr val="000000"/>
        </a:dk2>
        <a:lt2>
          <a:srgbClr val="CECECE"/>
        </a:lt2>
        <a:accent1>
          <a:srgbClr val="919191"/>
        </a:accent1>
        <a:accent2>
          <a:srgbClr val="ABABAB"/>
        </a:accent2>
        <a:accent3>
          <a:srgbClr val="FFFFFF"/>
        </a:accent3>
        <a:accent4>
          <a:srgbClr val="3B3B3B"/>
        </a:accent4>
        <a:accent5>
          <a:srgbClr val="C7C7C7"/>
        </a:accent5>
        <a:accent6>
          <a:srgbClr val="9B9B9B"/>
        </a:accent6>
        <a:hlink>
          <a:srgbClr val="676767"/>
        </a:hlink>
        <a:folHlink>
          <a:srgbClr val="DAD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PATCHWK">
  <a:themeElements>
    <a:clrScheme name="PATCHWK 1">
      <a:dk1>
        <a:srgbClr val="6C0093"/>
      </a:dk1>
      <a:lt1>
        <a:srgbClr val="FFFFFF"/>
      </a:lt1>
      <a:dk2>
        <a:srgbClr val="0006B0"/>
      </a:dk2>
      <a:lt2>
        <a:srgbClr val="00B7A5"/>
      </a:lt2>
      <a:accent1>
        <a:srgbClr val="B50069"/>
      </a:accent1>
      <a:accent2>
        <a:srgbClr val="0100B4"/>
      </a:accent2>
      <a:accent3>
        <a:srgbClr val="AAAAD4"/>
      </a:accent3>
      <a:accent4>
        <a:srgbClr val="DADADA"/>
      </a:accent4>
      <a:accent5>
        <a:srgbClr val="D7AAB9"/>
      </a:accent5>
      <a:accent6>
        <a:srgbClr val="0100A3"/>
      </a:accent6>
      <a:hlink>
        <a:srgbClr val="F297CD"/>
      </a:hlink>
      <a:folHlink>
        <a:srgbClr val="751FE6"/>
      </a:folHlink>
    </a:clrScheme>
    <a:fontScheme name="PATCHW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ATCHWK 1">
        <a:dk1>
          <a:srgbClr val="6C0093"/>
        </a:dk1>
        <a:lt1>
          <a:srgbClr val="FFFFFF"/>
        </a:lt1>
        <a:dk2>
          <a:srgbClr val="0006B0"/>
        </a:dk2>
        <a:lt2>
          <a:srgbClr val="00B7A5"/>
        </a:lt2>
        <a:accent1>
          <a:srgbClr val="B50069"/>
        </a:accent1>
        <a:accent2>
          <a:srgbClr val="0100B4"/>
        </a:accent2>
        <a:accent3>
          <a:srgbClr val="AAAAD4"/>
        </a:accent3>
        <a:accent4>
          <a:srgbClr val="DADADA"/>
        </a:accent4>
        <a:accent5>
          <a:srgbClr val="D7AAB9"/>
        </a:accent5>
        <a:accent6>
          <a:srgbClr val="0100A3"/>
        </a:accent6>
        <a:hlink>
          <a:srgbClr val="F297CD"/>
        </a:hlink>
        <a:folHlink>
          <a:srgbClr val="751F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CHWK 2">
        <a:dk1>
          <a:srgbClr val="081D58"/>
        </a:dk1>
        <a:lt1>
          <a:srgbClr val="FFFFFF"/>
        </a:lt1>
        <a:dk2>
          <a:srgbClr val="CF0E30"/>
        </a:dk2>
        <a:lt2>
          <a:srgbClr val="CECECE"/>
        </a:lt2>
        <a:accent1>
          <a:srgbClr val="79A0FE"/>
        </a:accent1>
        <a:accent2>
          <a:srgbClr val="8CF4EA"/>
        </a:accent2>
        <a:accent3>
          <a:srgbClr val="FFFFFF"/>
        </a:accent3>
        <a:accent4>
          <a:srgbClr val="06174A"/>
        </a:accent4>
        <a:accent5>
          <a:srgbClr val="BECDFE"/>
        </a:accent5>
        <a:accent6>
          <a:srgbClr val="7EDDD4"/>
        </a:accent6>
        <a:hlink>
          <a:srgbClr val="F39FD1"/>
        </a:hlink>
        <a:folHlink>
          <a:srgbClr val="FCFE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CHWK 3">
        <a:dk1>
          <a:srgbClr val="474747"/>
        </a:dk1>
        <a:lt1>
          <a:srgbClr val="FFFFFF"/>
        </a:lt1>
        <a:dk2>
          <a:srgbClr val="000000"/>
        </a:dk2>
        <a:lt2>
          <a:srgbClr val="CECECE"/>
        </a:lt2>
        <a:accent1>
          <a:srgbClr val="919191"/>
        </a:accent1>
        <a:accent2>
          <a:srgbClr val="ABABAB"/>
        </a:accent2>
        <a:accent3>
          <a:srgbClr val="FFFFFF"/>
        </a:accent3>
        <a:accent4>
          <a:srgbClr val="3B3B3B"/>
        </a:accent4>
        <a:accent5>
          <a:srgbClr val="C7C7C7"/>
        </a:accent5>
        <a:accent6>
          <a:srgbClr val="9B9B9B"/>
        </a:accent6>
        <a:hlink>
          <a:srgbClr val="676767"/>
        </a:hlink>
        <a:folHlink>
          <a:srgbClr val="DAD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PATCHWK">
  <a:themeElements>
    <a:clrScheme name="PATCHWK 1">
      <a:dk1>
        <a:srgbClr val="6C0093"/>
      </a:dk1>
      <a:lt1>
        <a:srgbClr val="FFFFFF"/>
      </a:lt1>
      <a:dk2>
        <a:srgbClr val="0006B0"/>
      </a:dk2>
      <a:lt2>
        <a:srgbClr val="00B7A5"/>
      </a:lt2>
      <a:accent1>
        <a:srgbClr val="B50069"/>
      </a:accent1>
      <a:accent2>
        <a:srgbClr val="0100B4"/>
      </a:accent2>
      <a:accent3>
        <a:srgbClr val="AAAAD4"/>
      </a:accent3>
      <a:accent4>
        <a:srgbClr val="DADADA"/>
      </a:accent4>
      <a:accent5>
        <a:srgbClr val="D7AAB9"/>
      </a:accent5>
      <a:accent6>
        <a:srgbClr val="0100A3"/>
      </a:accent6>
      <a:hlink>
        <a:srgbClr val="F297CD"/>
      </a:hlink>
      <a:folHlink>
        <a:srgbClr val="751FE6"/>
      </a:folHlink>
    </a:clrScheme>
    <a:fontScheme name="PATCHW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ATCHWK 1">
        <a:dk1>
          <a:srgbClr val="6C0093"/>
        </a:dk1>
        <a:lt1>
          <a:srgbClr val="FFFFFF"/>
        </a:lt1>
        <a:dk2>
          <a:srgbClr val="0006B0"/>
        </a:dk2>
        <a:lt2>
          <a:srgbClr val="00B7A5"/>
        </a:lt2>
        <a:accent1>
          <a:srgbClr val="B50069"/>
        </a:accent1>
        <a:accent2>
          <a:srgbClr val="0100B4"/>
        </a:accent2>
        <a:accent3>
          <a:srgbClr val="AAAAD4"/>
        </a:accent3>
        <a:accent4>
          <a:srgbClr val="DADADA"/>
        </a:accent4>
        <a:accent5>
          <a:srgbClr val="D7AAB9"/>
        </a:accent5>
        <a:accent6>
          <a:srgbClr val="0100A3"/>
        </a:accent6>
        <a:hlink>
          <a:srgbClr val="F297CD"/>
        </a:hlink>
        <a:folHlink>
          <a:srgbClr val="751F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CHWK 2">
        <a:dk1>
          <a:srgbClr val="081D58"/>
        </a:dk1>
        <a:lt1>
          <a:srgbClr val="FFFFFF"/>
        </a:lt1>
        <a:dk2>
          <a:srgbClr val="CF0E30"/>
        </a:dk2>
        <a:lt2>
          <a:srgbClr val="CECECE"/>
        </a:lt2>
        <a:accent1>
          <a:srgbClr val="79A0FE"/>
        </a:accent1>
        <a:accent2>
          <a:srgbClr val="8CF4EA"/>
        </a:accent2>
        <a:accent3>
          <a:srgbClr val="FFFFFF"/>
        </a:accent3>
        <a:accent4>
          <a:srgbClr val="06174A"/>
        </a:accent4>
        <a:accent5>
          <a:srgbClr val="BECDFE"/>
        </a:accent5>
        <a:accent6>
          <a:srgbClr val="7EDDD4"/>
        </a:accent6>
        <a:hlink>
          <a:srgbClr val="F39FD1"/>
        </a:hlink>
        <a:folHlink>
          <a:srgbClr val="FCFE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CHWK 3">
        <a:dk1>
          <a:srgbClr val="474747"/>
        </a:dk1>
        <a:lt1>
          <a:srgbClr val="FFFFFF"/>
        </a:lt1>
        <a:dk2>
          <a:srgbClr val="000000"/>
        </a:dk2>
        <a:lt2>
          <a:srgbClr val="CECECE"/>
        </a:lt2>
        <a:accent1>
          <a:srgbClr val="919191"/>
        </a:accent1>
        <a:accent2>
          <a:srgbClr val="ABABAB"/>
        </a:accent2>
        <a:accent3>
          <a:srgbClr val="FFFFFF"/>
        </a:accent3>
        <a:accent4>
          <a:srgbClr val="3B3B3B"/>
        </a:accent4>
        <a:accent5>
          <a:srgbClr val="C7C7C7"/>
        </a:accent5>
        <a:accent6>
          <a:srgbClr val="9B9B9B"/>
        </a:accent6>
        <a:hlink>
          <a:srgbClr val="676767"/>
        </a:hlink>
        <a:folHlink>
          <a:srgbClr val="DAD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PATCHWK">
  <a:themeElements>
    <a:clrScheme name="PATCHWK 1">
      <a:dk1>
        <a:srgbClr val="6C0093"/>
      </a:dk1>
      <a:lt1>
        <a:srgbClr val="FFFFFF"/>
      </a:lt1>
      <a:dk2>
        <a:srgbClr val="0006B0"/>
      </a:dk2>
      <a:lt2>
        <a:srgbClr val="00B7A5"/>
      </a:lt2>
      <a:accent1>
        <a:srgbClr val="B50069"/>
      </a:accent1>
      <a:accent2>
        <a:srgbClr val="0100B4"/>
      </a:accent2>
      <a:accent3>
        <a:srgbClr val="AAAAD4"/>
      </a:accent3>
      <a:accent4>
        <a:srgbClr val="DADADA"/>
      </a:accent4>
      <a:accent5>
        <a:srgbClr val="D7AAB9"/>
      </a:accent5>
      <a:accent6>
        <a:srgbClr val="0100A3"/>
      </a:accent6>
      <a:hlink>
        <a:srgbClr val="F297CD"/>
      </a:hlink>
      <a:folHlink>
        <a:srgbClr val="751FE6"/>
      </a:folHlink>
    </a:clrScheme>
    <a:fontScheme name="PATCHW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ATCHWK 1">
        <a:dk1>
          <a:srgbClr val="6C0093"/>
        </a:dk1>
        <a:lt1>
          <a:srgbClr val="FFFFFF"/>
        </a:lt1>
        <a:dk2>
          <a:srgbClr val="0006B0"/>
        </a:dk2>
        <a:lt2>
          <a:srgbClr val="00B7A5"/>
        </a:lt2>
        <a:accent1>
          <a:srgbClr val="B50069"/>
        </a:accent1>
        <a:accent2>
          <a:srgbClr val="0100B4"/>
        </a:accent2>
        <a:accent3>
          <a:srgbClr val="AAAAD4"/>
        </a:accent3>
        <a:accent4>
          <a:srgbClr val="DADADA"/>
        </a:accent4>
        <a:accent5>
          <a:srgbClr val="D7AAB9"/>
        </a:accent5>
        <a:accent6>
          <a:srgbClr val="0100A3"/>
        </a:accent6>
        <a:hlink>
          <a:srgbClr val="F297CD"/>
        </a:hlink>
        <a:folHlink>
          <a:srgbClr val="751F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CHWK 2">
        <a:dk1>
          <a:srgbClr val="081D58"/>
        </a:dk1>
        <a:lt1>
          <a:srgbClr val="FFFFFF"/>
        </a:lt1>
        <a:dk2>
          <a:srgbClr val="CF0E30"/>
        </a:dk2>
        <a:lt2>
          <a:srgbClr val="CECECE"/>
        </a:lt2>
        <a:accent1>
          <a:srgbClr val="79A0FE"/>
        </a:accent1>
        <a:accent2>
          <a:srgbClr val="8CF4EA"/>
        </a:accent2>
        <a:accent3>
          <a:srgbClr val="FFFFFF"/>
        </a:accent3>
        <a:accent4>
          <a:srgbClr val="06174A"/>
        </a:accent4>
        <a:accent5>
          <a:srgbClr val="BECDFE"/>
        </a:accent5>
        <a:accent6>
          <a:srgbClr val="7EDDD4"/>
        </a:accent6>
        <a:hlink>
          <a:srgbClr val="F39FD1"/>
        </a:hlink>
        <a:folHlink>
          <a:srgbClr val="FCFE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CHWK 3">
        <a:dk1>
          <a:srgbClr val="474747"/>
        </a:dk1>
        <a:lt1>
          <a:srgbClr val="FFFFFF"/>
        </a:lt1>
        <a:dk2>
          <a:srgbClr val="000000"/>
        </a:dk2>
        <a:lt2>
          <a:srgbClr val="CECECE"/>
        </a:lt2>
        <a:accent1>
          <a:srgbClr val="919191"/>
        </a:accent1>
        <a:accent2>
          <a:srgbClr val="ABABAB"/>
        </a:accent2>
        <a:accent3>
          <a:srgbClr val="FFFFFF"/>
        </a:accent3>
        <a:accent4>
          <a:srgbClr val="3B3B3B"/>
        </a:accent4>
        <a:accent5>
          <a:srgbClr val="C7C7C7"/>
        </a:accent5>
        <a:accent6>
          <a:srgbClr val="9B9B9B"/>
        </a:accent6>
        <a:hlink>
          <a:srgbClr val="676767"/>
        </a:hlink>
        <a:folHlink>
          <a:srgbClr val="DAD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PATCHWK">
  <a:themeElements>
    <a:clrScheme name="PATCHWK 1">
      <a:dk1>
        <a:srgbClr val="6C0093"/>
      </a:dk1>
      <a:lt1>
        <a:srgbClr val="FFFFFF"/>
      </a:lt1>
      <a:dk2>
        <a:srgbClr val="0006B0"/>
      </a:dk2>
      <a:lt2>
        <a:srgbClr val="00B7A5"/>
      </a:lt2>
      <a:accent1>
        <a:srgbClr val="B50069"/>
      </a:accent1>
      <a:accent2>
        <a:srgbClr val="0100B4"/>
      </a:accent2>
      <a:accent3>
        <a:srgbClr val="AAAAD4"/>
      </a:accent3>
      <a:accent4>
        <a:srgbClr val="DADADA"/>
      </a:accent4>
      <a:accent5>
        <a:srgbClr val="D7AAB9"/>
      </a:accent5>
      <a:accent6>
        <a:srgbClr val="0100A3"/>
      </a:accent6>
      <a:hlink>
        <a:srgbClr val="F297CD"/>
      </a:hlink>
      <a:folHlink>
        <a:srgbClr val="751FE6"/>
      </a:folHlink>
    </a:clrScheme>
    <a:fontScheme name="PATCHW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ATCHWK 1">
        <a:dk1>
          <a:srgbClr val="6C0093"/>
        </a:dk1>
        <a:lt1>
          <a:srgbClr val="FFFFFF"/>
        </a:lt1>
        <a:dk2>
          <a:srgbClr val="0006B0"/>
        </a:dk2>
        <a:lt2>
          <a:srgbClr val="00B7A5"/>
        </a:lt2>
        <a:accent1>
          <a:srgbClr val="B50069"/>
        </a:accent1>
        <a:accent2>
          <a:srgbClr val="0100B4"/>
        </a:accent2>
        <a:accent3>
          <a:srgbClr val="AAAAD4"/>
        </a:accent3>
        <a:accent4>
          <a:srgbClr val="DADADA"/>
        </a:accent4>
        <a:accent5>
          <a:srgbClr val="D7AAB9"/>
        </a:accent5>
        <a:accent6>
          <a:srgbClr val="0100A3"/>
        </a:accent6>
        <a:hlink>
          <a:srgbClr val="F297CD"/>
        </a:hlink>
        <a:folHlink>
          <a:srgbClr val="751F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CHWK 2">
        <a:dk1>
          <a:srgbClr val="081D58"/>
        </a:dk1>
        <a:lt1>
          <a:srgbClr val="FFFFFF"/>
        </a:lt1>
        <a:dk2>
          <a:srgbClr val="CF0E30"/>
        </a:dk2>
        <a:lt2>
          <a:srgbClr val="CECECE"/>
        </a:lt2>
        <a:accent1>
          <a:srgbClr val="79A0FE"/>
        </a:accent1>
        <a:accent2>
          <a:srgbClr val="8CF4EA"/>
        </a:accent2>
        <a:accent3>
          <a:srgbClr val="FFFFFF"/>
        </a:accent3>
        <a:accent4>
          <a:srgbClr val="06174A"/>
        </a:accent4>
        <a:accent5>
          <a:srgbClr val="BECDFE"/>
        </a:accent5>
        <a:accent6>
          <a:srgbClr val="7EDDD4"/>
        </a:accent6>
        <a:hlink>
          <a:srgbClr val="F39FD1"/>
        </a:hlink>
        <a:folHlink>
          <a:srgbClr val="FCFE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CHWK 3">
        <a:dk1>
          <a:srgbClr val="474747"/>
        </a:dk1>
        <a:lt1>
          <a:srgbClr val="FFFFFF"/>
        </a:lt1>
        <a:dk2>
          <a:srgbClr val="000000"/>
        </a:dk2>
        <a:lt2>
          <a:srgbClr val="CECECE"/>
        </a:lt2>
        <a:accent1>
          <a:srgbClr val="919191"/>
        </a:accent1>
        <a:accent2>
          <a:srgbClr val="ABABAB"/>
        </a:accent2>
        <a:accent3>
          <a:srgbClr val="FFFFFF"/>
        </a:accent3>
        <a:accent4>
          <a:srgbClr val="3B3B3B"/>
        </a:accent4>
        <a:accent5>
          <a:srgbClr val="C7C7C7"/>
        </a:accent5>
        <a:accent6>
          <a:srgbClr val="9B9B9B"/>
        </a:accent6>
        <a:hlink>
          <a:srgbClr val="676767"/>
        </a:hlink>
        <a:folHlink>
          <a:srgbClr val="DAD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ATCHWK">
  <a:themeElements>
    <a:clrScheme name="PATCHWK 1">
      <a:dk1>
        <a:srgbClr val="6C0093"/>
      </a:dk1>
      <a:lt1>
        <a:srgbClr val="FFFFFF"/>
      </a:lt1>
      <a:dk2>
        <a:srgbClr val="0006B0"/>
      </a:dk2>
      <a:lt2>
        <a:srgbClr val="00B7A5"/>
      </a:lt2>
      <a:accent1>
        <a:srgbClr val="B50069"/>
      </a:accent1>
      <a:accent2>
        <a:srgbClr val="0100B4"/>
      </a:accent2>
      <a:accent3>
        <a:srgbClr val="AAAAD4"/>
      </a:accent3>
      <a:accent4>
        <a:srgbClr val="DADADA"/>
      </a:accent4>
      <a:accent5>
        <a:srgbClr val="D7AAB9"/>
      </a:accent5>
      <a:accent6>
        <a:srgbClr val="0100A3"/>
      </a:accent6>
      <a:hlink>
        <a:srgbClr val="F297CD"/>
      </a:hlink>
      <a:folHlink>
        <a:srgbClr val="751FE6"/>
      </a:folHlink>
    </a:clrScheme>
    <a:fontScheme name="PATCHW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ATCHWK 1">
        <a:dk1>
          <a:srgbClr val="6C0093"/>
        </a:dk1>
        <a:lt1>
          <a:srgbClr val="FFFFFF"/>
        </a:lt1>
        <a:dk2>
          <a:srgbClr val="0006B0"/>
        </a:dk2>
        <a:lt2>
          <a:srgbClr val="00B7A5"/>
        </a:lt2>
        <a:accent1>
          <a:srgbClr val="B50069"/>
        </a:accent1>
        <a:accent2>
          <a:srgbClr val="0100B4"/>
        </a:accent2>
        <a:accent3>
          <a:srgbClr val="AAAAD4"/>
        </a:accent3>
        <a:accent4>
          <a:srgbClr val="DADADA"/>
        </a:accent4>
        <a:accent5>
          <a:srgbClr val="D7AAB9"/>
        </a:accent5>
        <a:accent6>
          <a:srgbClr val="0100A3"/>
        </a:accent6>
        <a:hlink>
          <a:srgbClr val="F297CD"/>
        </a:hlink>
        <a:folHlink>
          <a:srgbClr val="751F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CHWK 2">
        <a:dk1>
          <a:srgbClr val="081D58"/>
        </a:dk1>
        <a:lt1>
          <a:srgbClr val="FFFFFF"/>
        </a:lt1>
        <a:dk2>
          <a:srgbClr val="CF0E30"/>
        </a:dk2>
        <a:lt2>
          <a:srgbClr val="CECECE"/>
        </a:lt2>
        <a:accent1>
          <a:srgbClr val="79A0FE"/>
        </a:accent1>
        <a:accent2>
          <a:srgbClr val="8CF4EA"/>
        </a:accent2>
        <a:accent3>
          <a:srgbClr val="FFFFFF"/>
        </a:accent3>
        <a:accent4>
          <a:srgbClr val="06174A"/>
        </a:accent4>
        <a:accent5>
          <a:srgbClr val="BECDFE"/>
        </a:accent5>
        <a:accent6>
          <a:srgbClr val="7EDDD4"/>
        </a:accent6>
        <a:hlink>
          <a:srgbClr val="F39FD1"/>
        </a:hlink>
        <a:folHlink>
          <a:srgbClr val="FCFE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CHWK 3">
        <a:dk1>
          <a:srgbClr val="474747"/>
        </a:dk1>
        <a:lt1>
          <a:srgbClr val="FFFFFF"/>
        </a:lt1>
        <a:dk2>
          <a:srgbClr val="000000"/>
        </a:dk2>
        <a:lt2>
          <a:srgbClr val="CECECE"/>
        </a:lt2>
        <a:accent1>
          <a:srgbClr val="919191"/>
        </a:accent1>
        <a:accent2>
          <a:srgbClr val="ABABAB"/>
        </a:accent2>
        <a:accent3>
          <a:srgbClr val="FFFFFF"/>
        </a:accent3>
        <a:accent4>
          <a:srgbClr val="3B3B3B"/>
        </a:accent4>
        <a:accent5>
          <a:srgbClr val="C7C7C7"/>
        </a:accent5>
        <a:accent6>
          <a:srgbClr val="9B9B9B"/>
        </a:accent6>
        <a:hlink>
          <a:srgbClr val="676767"/>
        </a:hlink>
        <a:folHlink>
          <a:srgbClr val="DAD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PATCHWK">
  <a:themeElements>
    <a:clrScheme name="PATCHWK 1">
      <a:dk1>
        <a:srgbClr val="6C0093"/>
      </a:dk1>
      <a:lt1>
        <a:srgbClr val="FFFFFF"/>
      </a:lt1>
      <a:dk2>
        <a:srgbClr val="0006B0"/>
      </a:dk2>
      <a:lt2>
        <a:srgbClr val="00B7A5"/>
      </a:lt2>
      <a:accent1>
        <a:srgbClr val="B50069"/>
      </a:accent1>
      <a:accent2>
        <a:srgbClr val="0100B4"/>
      </a:accent2>
      <a:accent3>
        <a:srgbClr val="AAAAD4"/>
      </a:accent3>
      <a:accent4>
        <a:srgbClr val="DADADA"/>
      </a:accent4>
      <a:accent5>
        <a:srgbClr val="D7AAB9"/>
      </a:accent5>
      <a:accent6>
        <a:srgbClr val="0100A3"/>
      </a:accent6>
      <a:hlink>
        <a:srgbClr val="F297CD"/>
      </a:hlink>
      <a:folHlink>
        <a:srgbClr val="751FE6"/>
      </a:folHlink>
    </a:clrScheme>
    <a:fontScheme name="PATCHW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ATCHWK 1">
        <a:dk1>
          <a:srgbClr val="6C0093"/>
        </a:dk1>
        <a:lt1>
          <a:srgbClr val="FFFFFF"/>
        </a:lt1>
        <a:dk2>
          <a:srgbClr val="0006B0"/>
        </a:dk2>
        <a:lt2>
          <a:srgbClr val="00B7A5"/>
        </a:lt2>
        <a:accent1>
          <a:srgbClr val="B50069"/>
        </a:accent1>
        <a:accent2>
          <a:srgbClr val="0100B4"/>
        </a:accent2>
        <a:accent3>
          <a:srgbClr val="AAAAD4"/>
        </a:accent3>
        <a:accent4>
          <a:srgbClr val="DADADA"/>
        </a:accent4>
        <a:accent5>
          <a:srgbClr val="D7AAB9"/>
        </a:accent5>
        <a:accent6>
          <a:srgbClr val="0100A3"/>
        </a:accent6>
        <a:hlink>
          <a:srgbClr val="F297CD"/>
        </a:hlink>
        <a:folHlink>
          <a:srgbClr val="751F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CHWK 2">
        <a:dk1>
          <a:srgbClr val="081D58"/>
        </a:dk1>
        <a:lt1>
          <a:srgbClr val="FFFFFF"/>
        </a:lt1>
        <a:dk2>
          <a:srgbClr val="CF0E30"/>
        </a:dk2>
        <a:lt2>
          <a:srgbClr val="CECECE"/>
        </a:lt2>
        <a:accent1>
          <a:srgbClr val="79A0FE"/>
        </a:accent1>
        <a:accent2>
          <a:srgbClr val="8CF4EA"/>
        </a:accent2>
        <a:accent3>
          <a:srgbClr val="FFFFFF"/>
        </a:accent3>
        <a:accent4>
          <a:srgbClr val="06174A"/>
        </a:accent4>
        <a:accent5>
          <a:srgbClr val="BECDFE"/>
        </a:accent5>
        <a:accent6>
          <a:srgbClr val="7EDDD4"/>
        </a:accent6>
        <a:hlink>
          <a:srgbClr val="F39FD1"/>
        </a:hlink>
        <a:folHlink>
          <a:srgbClr val="FCFE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CHWK 3">
        <a:dk1>
          <a:srgbClr val="474747"/>
        </a:dk1>
        <a:lt1>
          <a:srgbClr val="FFFFFF"/>
        </a:lt1>
        <a:dk2>
          <a:srgbClr val="000000"/>
        </a:dk2>
        <a:lt2>
          <a:srgbClr val="CECECE"/>
        </a:lt2>
        <a:accent1>
          <a:srgbClr val="919191"/>
        </a:accent1>
        <a:accent2>
          <a:srgbClr val="ABABAB"/>
        </a:accent2>
        <a:accent3>
          <a:srgbClr val="FFFFFF"/>
        </a:accent3>
        <a:accent4>
          <a:srgbClr val="3B3B3B"/>
        </a:accent4>
        <a:accent5>
          <a:srgbClr val="C7C7C7"/>
        </a:accent5>
        <a:accent6>
          <a:srgbClr val="9B9B9B"/>
        </a:accent6>
        <a:hlink>
          <a:srgbClr val="676767"/>
        </a:hlink>
        <a:folHlink>
          <a:srgbClr val="DAD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PATCHWK">
  <a:themeElements>
    <a:clrScheme name="PATCHWK 1">
      <a:dk1>
        <a:srgbClr val="6C0093"/>
      </a:dk1>
      <a:lt1>
        <a:srgbClr val="FFFFFF"/>
      </a:lt1>
      <a:dk2>
        <a:srgbClr val="0006B0"/>
      </a:dk2>
      <a:lt2>
        <a:srgbClr val="00B7A5"/>
      </a:lt2>
      <a:accent1>
        <a:srgbClr val="B50069"/>
      </a:accent1>
      <a:accent2>
        <a:srgbClr val="0100B4"/>
      </a:accent2>
      <a:accent3>
        <a:srgbClr val="AAAAD4"/>
      </a:accent3>
      <a:accent4>
        <a:srgbClr val="DADADA"/>
      </a:accent4>
      <a:accent5>
        <a:srgbClr val="D7AAB9"/>
      </a:accent5>
      <a:accent6>
        <a:srgbClr val="0100A3"/>
      </a:accent6>
      <a:hlink>
        <a:srgbClr val="F297CD"/>
      </a:hlink>
      <a:folHlink>
        <a:srgbClr val="751FE6"/>
      </a:folHlink>
    </a:clrScheme>
    <a:fontScheme name="PATCHW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ATCHWK 1">
        <a:dk1>
          <a:srgbClr val="6C0093"/>
        </a:dk1>
        <a:lt1>
          <a:srgbClr val="FFFFFF"/>
        </a:lt1>
        <a:dk2>
          <a:srgbClr val="0006B0"/>
        </a:dk2>
        <a:lt2>
          <a:srgbClr val="00B7A5"/>
        </a:lt2>
        <a:accent1>
          <a:srgbClr val="B50069"/>
        </a:accent1>
        <a:accent2>
          <a:srgbClr val="0100B4"/>
        </a:accent2>
        <a:accent3>
          <a:srgbClr val="AAAAD4"/>
        </a:accent3>
        <a:accent4>
          <a:srgbClr val="DADADA"/>
        </a:accent4>
        <a:accent5>
          <a:srgbClr val="D7AAB9"/>
        </a:accent5>
        <a:accent6>
          <a:srgbClr val="0100A3"/>
        </a:accent6>
        <a:hlink>
          <a:srgbClr val="F297CD"/>
        </a:hlink>
        <a:folHlink>
          <a:srgbClr val="751F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CHWK 2">
        <a:dk1>
          <a:srgbClr val="081D58"/>
        </a:dk1>
        <a:lt1>
          <a:srgbClr val="FFFFFF"/>
        </a:lt1>
        <a:dk2>
          <a:srgbClr val="CF0E30"/>
        </a:dk2>
        <a:lt2>
          <a:srgbClr val="CECECE"/>
        </a:lt2>
        <a:accent1>
          <a:srgbClr val="79A0FE"/>
        </a:accent1>
        <a:accent2>
          <a:srgbClr val="8CF4EA"/>
        </a:accent2>
        <a:accent3>
          <a:srgbClr val="FFFFFF"/>
        </a:accent3>
        <a:accent4>
          <a:srgbClr val="06174A"/>
        </a:accent4>
        <a:accent5>
          <a:srgbClr val="BECDFE"/>
        </a:accent5>
        <a:accent6>
          <a:srgbClr val="7EDDD4"/>
        </a:accent6>
        <a:hlink>
          <a:srgbClr val="F39FD1"/>
        </a:hlink>
        <a:folHlink>
          <a:srgbClr val="FCFE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CHWK 3">
        <a:dk1>
          <a:srgbClr val="474747"/>
        </a:dk1>
        <a:lt1>
          <a:srgbClr val="FFFFFF"/>
        </a:lt1>
        <a:dk2>
          <a:srgbClr val="000000"/>
        </a:dk2>
        <a:lt2>
          <a:srgbClr val="CECECE"/>
        </a:lt2>
        <a:accent1>
          <a:srgbClr val="919191"/>
        </a:accent1>
        <a:accent2>
          <a:srgbClr val="ABABAB"/>
        </a:accent2>
        <a:accent3>
          <a:srgbClr val="FFFFFF"/>
        </a:accent3>
        <a:accent4>
          <a:srgbClr val="3B3B3B"/>
        </a:accent4>
        <a:accent5>
          <a:srgbClr val="C7C7C7"/>
        </a:accent5>
        <a:accent6>
          <a:srgbClr val="9B9B9B"/>
        </a:accent6>
        <a:hlink>
          <a:srgbClr val="676767"/>
        </a:hlink>
        <a:folHlink>
          <a:srgbClr val="DAD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2_PATCHWK">
  <a:themeElements>
    <a:clrScheme name="PATCHWK 1">
      <a:dk1>
        <a:srgbClr val="6C0093"/>
      </a:dk1>
      <a:lt1>
        <a:srgbClr val="FFFFFF"/>
      </a:lt1>
      <a:dk2>
        <a:srgbClr val="0006B0"/>
      </a:dk2>
      <a:lt2>
        <a:srgbClr val="00B7A5"/>
      </a:lt2>
      <a:accent1>
        <a:srgbClr val="B50069"/>
      </a:accent1>
      <a:accent2>
        <a:srgbClr val="0100B4"/>
      </a:accent2>
      <a:accent3>
        <a:srgbClr val="AAAAD4"/>
      </a:accent3>
      <a:accent4>
        <a:srgbClr val="DADADA"/>
      </a:accent4>
      <a:accent5>
        <a:srgbClr val="D7AAB9"/>
      </a:accent5>
      <a:accent6>
        <a:srgbClr val="0100A3"/>
      </a:accent6>
      <a:hlink>
        <a:srgbClr val="F297CD"/>
      </a:hlink>
      <a:folHlink>
        <a:srgbClr val="751FE6"/>
      </a:folHlink>
    </a:clrScheme>
    <a:fontScheme name="PATCHW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ATCHWK 1">
        <a:dk1>
          <a:srgbClr val="6C0093"/>
        </a:dk1>
        <a:lt1>
          <a:srgbClr val="FFFFFF"/>
        </a:lt1>
        <a:dk2>
          <a:srgbClr val="0006B0"/>
        </a:dk2>
        <a:lt2>
          <a:srgbClr val="00B7A5"/>
        </a:lt2>
        <a:accent1>
          <a:srgbClr val="B50069"/>
        </a:accent1>
        <a:accent2>
          <a:srgbClr val="0100B4"/>
        </a:accent2>
        <a:accent3>
          <a:srgbClr val="AAAAD4"/>
        </a:accent3>
        <a:accent4>
          <a:srgbClr val="DADADA"/>
        </a:accent4>
        <a:accent5>
          <a:srgbClr val="D7AAB9"/>
        </a:accent5>
        <a:accent6>
          <a:srgbClr val="0100A3"/>
        </a:accent6>
        <a:hlink>
          <a:srgbClr val="F297CD"/>
        </a:hlink>
        <a:folHlink>
          <a:srgbClr val="751F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CHWK 2">
        <a:dk1>
          <a:srgbClr val="081D58"/>
        </a:dk1>
        <a:lt1>
          <a:srgbClr val="FFFFFF"/>
        </a:lt1>
        <a:dk2>
          <a:srgbClr val="CF0E30"/>
        </a:dk2>
        <a:lt2>
          <a:srgbClr val="CECECE"/>
        </a:lt2>
        <a:accent1>
          <a:srgbClr val="79A0FE"/>
        </a:accent1>
        <a:accent2>
          <a:srgbClr val="8CF4EA"/>
        </a:accent2>
        <a:accent3>
          <a:srgbClr val="FFFFFF"/>
        </a:accent3>
        <a:accent4>
          <a:srgbClr val="06174A"/>
        </a:accent4>
        <a:accent5>
          <a:srgbClr val="BECDFE"/>
        </a:accent5>
        <a:accent6>
          <a:srgbClr val="7EDDD4"/>
        </a:accent6>
        <a:hlink>
          <a:srgbClr val="F39FD1"/>
        </a:hlink>
        <a:folHlink>
          <a:srgbClr val="FCFE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CHWK 3">
        <a:dk1>
          <a:srgbClr val="474747"/>
        </a:dk1>
        <a:lt1>
          <a:srgbClr val="FFFFFF"/>
        </a:lt1>
        <a:dk2>
          <a:srgbClr val="000000"/>
        </a:dk2>
        <a:lt2>
          <a:srgbClr val="CECECE"/>
        </a:lt2>
        <a:accent1>
          <a:srgbClr val="919191"/>
        </a:accent1>
        <a:accent2>
          <a:srgbClr val="ABABAB"/>
        </a:accent2>
        <a:accent3>
          <a:srgbClr val="FFFFFF"/>
        </a:accent3>
        <a:accent4>
          <a:srgbClr val="3B3B3B"/>
        </a:accent4>
        <a:accent5>
          <a:srgbClr val="C7C7C7"/>
        </a:accent5>
        <a:accent6>
          <a:srgbClr val="9B9B9B"/>
        </a:accent6>
        <a:hlink>
          <a:srgbClr val="676767"/>
        </a:hlink>
        <a:folHlink>
          <a:srgbClr val="DAD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3_PATCHWK">
  <a:themeElements>
    <a:clrScheme name="PATCHWK 1">
      <a:dk1>
        <a:srgbClr val="6C0093"/>
      </a:dk1>
      <a:lt1>
        <a:srgbClr val="FFFFFF"/>
      </a:lt1>
      <a:dk2>
        <a:srgbClr val="0006B0"/>
      </a:dk2>
      <a:lt2>
        <a:srgbClr val="00B7A5"/>
      </a:lt2>
      <a:accent1>
        <a:srgbClr val="B50069"/>
      </a:accent1>
      <a:accent2>
        <a:srgbClr val="0100B4"/>
      </a:accent2>
      <a:accent3>
        <a:srgbClr val="AAAAD4"/>
      </a:accent3>
      <a:accent4>
        <a:srgbClr val="DADADA"/>
      </a:accent4>
      <a:accent5>
        <a:srgbClr val="D7AAB9"/>
      </a:accent5>
      <a:accent6>
        <a:srgbClr val="0100A3"/>
      </a:accent6>
      <a:hlink>
        <a:srgbClr val="F297CD"/>
      </a:hlink>
      <a:folHlink>
        <a:srgbClr val="751FE6"/>
      </a:folHlink>
    </a:clrScheme>
    <a:fontScheme name="PATCHW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ATCHWK 1">
        <a:dk1>
          <a:srgbClr val="6C0093"/>
        </a:dk1>
        <a:lt1>
          <a:srgbClr val="FFFFFF"/>
        </a:lt1>
        <a:dk2>
          <a:srgbClr val="0006B0"/>
        </a:dk2>
        <a:lt2>
          <a:srgbClr val="00B7A5"/>
        </a:lt2>
        <a:accent1>
          <a:srgbClr val="B50069"/>
        </a:accent1>
        <a:accent2>
          <a:srgbClr val="0100B4"/>
        </a:accent2>
        <a:accent3>
          <a:srgbClr val="AAAAD4"/>
        </a:accent3>
        <a:accent4>
          <a:srgbClr val="DADADA"/>
        </a:accent4>
        <a:accent5>
          <a:srgbClr val="D7AAB9"/>
        </a:accent5>
        <a:accent6>
          <a:srgbClr val="0100A3"/>
        </a:accent6>
        <a:hlink>
          <a:srgbClr val="F297CD"/>
        </a:hlink>
        <a:folHlink>
          <a:srgbClr val="751F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CHWK 2">
        <a:dk1>
          <a:srgbClr val="081D58"/>
        </a:dk1>
        <a:lt1>
          <a:srgbClr val="FFFFFF"/>
        </a:lt1>
        <a:dk2>
          <a:srgbClr val="CF0E30"/>
        </a:dk2>
        <a:lt2>
          <a:srgbClr val="CECECE"/>
        </a:lt2>
        <a:accent1>
          <a:srgbClr val="79A0FE"/>
        </a:accent1>
        <a:accent2>
          <a:srgbClr val="8CF4EA"/>
        </a:accent2>
        <a:accent3>
          <a:srgbClr val="FFFFFF"/>
        </a:accent3>
        <a:accent4>
          <a:srgbClr val="06174A"/>
        </a:accent4>
        <a:accent5>
          <a:srgbClr val="BECDFE"/>
        </a:accent5>
        <a:accent6>
          <a:srgbClr val="7EDDD4"/>
        </a:accent6>
        <a:hlink>
          <a:srgbClr val="F39FD1"/>
        </a:hlink>
        <a:folHlink>
          <a:srgbClr val="FCFE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CHWK 3">
        <a:dk1>
          <a:srgbClr val="474747"/>
        </a:dk1>
        <a:lt1>
          <a:srgbClr val="FFFFFF"/>
        </a:lt1>
        <a:dk2>
          <a:srgbClr val="000000"/>
        </a:dk2>
        <a:lt2>
          <a:srgbClr val="CECECE"/>
        </a:lt2>
        <a:accent1>
          <a:srgbClr val="919191"/>
        </a:accent1>
        <a:accent2>
          <a:srgbClr val="ABABAB"/>
        </a:accent2>
        <a:accent3>
          <a:srgbClr val="FFFFFF"/>
        </a:accent3>
        <a:accent4>
          <a:srgbClr val="3B3B3B"/>
        </a:accent4>
        <a:accent5>
          <a:srgbClr val="C7C7C7"/>
        </a:accent5>
        <a:accent6>
          <a:srgbClr val="9B9B9B"/>
        </a:accent6>
        <a:hlink>
          <a:srgbClr val="676767"/>
        </a:hlink>
        <a:folHlink>
          <a:srgbClr val="DAD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4_PATCHWK">
  <a:themeElements>
    <a:clrScheme name="PATCHWK 1">
      <a:dk1>
        <a:srgbClr val="6C0093"/>
      </a:dk1>
      <a:lt1>
        <a:srgbClr val="FFFFFF"/>
      </a:lt1>
      <a:dk2>
        <a:srgbClr val="0006B0"/>
      </a:dk2>
      <a:lt2>
        <a:srgbClr val="00B7A5"/>
      </a:lt2>
      <a:accent1>
        <a:srgbClr val="B50069"/>
      </a:accent1>
      <a:accent2>
        <a:srgbClr val="0100B4"/>
      </a:accent2>
      <a:accent3>
        <a:srgbClr val="AAAAD4"/>
      </a:accent3>
      <a:accent4>
        <a:srgbClr val="DADADA"/>
      </a:accent4>
      <a:accent5>
        <a:srgbClr val="D7AAB9"/>
      </a:accent5>
      <a:accent6>
        <a:srgbClr val="0100A3"/>
      </a:accent6>
      <a:hlink>
        <a:srgbClr val="F297CD"/>
      </a:hlink>
      <a:folHlink>
        <a:srgbClr val="751FE6"/>
      </a:folHlink>
    </a:clrScheme>
    <a:fontScheme name="PATCHW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ATCHWK 1">
        <a:dk1>
          <a:srgbClr val="6C0093"/>
        </a:dk1>
        <a:lt1>
          <a:srgbClr val="FFFFFF"/>
        </a:lt1>
        <a:dk2>
          <a:srgbClr val="0006B0"/>
        </a:dk2>
        <a:lt2>
          <a:srgbClr val="00B7A5"/>
        </a:lt2>
        <a:accent1>
          <a:srgbClr val="B50069"/>
        </a:accent1>
        <a:accent2>
          <a:srgbClr val="0100B4"/>
        </a:accent2>
        <a:accent3>
          <a:srgbClr val="AAAAD4"/>
        </a:accent3>
        <a:accent4>
          <a:srgbClr val="DADADA"/>
        </a:accent4>
        <a:accent5>
          <a:srgbClr val="D7AAB9"/>
        </a:accent5>
        <a:accent6>
          <a:srgbClr val="0100A3"/>
        </a:accent6>
        <a:hlink>
          <a:srgbClr val="F297CD"/>
        </a:hlink>
        <a:folHlink>
          <a:srgbClr val="751F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CHWK 2">
        <a:dk1>
          <a:srgbClr val="081D58"/>
        </a:dk1>
        <a:lt1>
          <a:srgbClr val="FFFFFF"/>
        </a:lt1>
        <a:dk2>
          <a:srgbClr val="CF0E30"/>
        </a:dk2>
        <a:lt2>
          <a:srgbClr val="CECECE"/>
        </a:lt2>
        <a:accent1>
          <a:srgbClr val="79A0FE"/>
        </a:accent1>
        <a:accent2>
          <a:srgbClr val="8CF4EA"/>
        </a:accent2>
        <a:accent3>
          <a:srgbClr val="FFFFFF"/>
        </a:accent3>
        <a:accent4>
          <a:srgbClr val="06174A"/>
        </a:accent4>
        <a:accent5>
          <a:srgbClr val="BECDFE"/>
        </a:accent5>
        <a:accent6>
          <a:srgbClr val="7EDDD4"/>
        </a:accent6>
        <a:hlink>
          <a:srgbClr val="F39FD1"/>
        </a:hlink>
        <a:folHlink>
          <a:srgbClr val="FCFE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CHWK 3">
        <a:dk1>
          <a:srgbClr val="474747"/>
        </a:dk1>
        <a:lt1>
          <a:srgbClr val="FFFFFF"/>
        </a:lt1>
        <a:dk2>
          <a:srgbClr val="000000"/>
        </a:dk2>
        <a:lt2>
          <a:srgbClr val="CECECE"/>
        </a:lt2>
        <a:accent1>
          <a:srgbClr val="919191"/>
        </a:accent1>
        <a:accent2>
          <a:srgbClr val="ABABAB"/>
        </a:accent2>
        <a:accent3>
          <a:srgbClr val="FFFFFF"/>
        </a:accent3>
        <a:accent4>
          <a:srgbClr val="3B3B3B"/>
        </a:accent4>
        <a:accent5>
          <a:srgbClr val="C7C7C7"/>
        </a:accent5>
        <a:accent6>
          <a:srgbClr val="9B9B9B"/>
        </a:accent6>
        <a:hlink>
          <a:srgbClr val="676767"/>
        </a:hlink>
        <a:folHlink>
          <a:srgbClr val="DAD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ATCHWK">
  <a:themeElements>
    <a:clrScheme name="PATCHWK 1">
      <a:dk1>
        <a:srgbClr val="6C0093"/>
      </a:dk1>
      <a:lt1>
        <a:srgbClr val="FFFFFF"/>
      </a:lt1>
      <a:dk2>
        <a:srgbClr val="0006B0"/>
      </a:dk2>
      <a:lt2>
        <a:srgbClr val="00B7A5"/>
      </a:lt2>
      <a:accent1>
        <a:srgbClr val="B50069"/>
      </a:accent1>
      <a:accent2>
        <a:srgbClr val="0100B4"/>
      </a:accent2>
      <a:accent3>
        <a:srgbClr val="AAAAD4"/>
      </a:accent3>
      <a:accent4>
        <a:srgbClr val="DADADA"/>
      </a:accent4>
      <a:accent5>
        <a:srgbClr val="D7AAB9"/>
      </a:accent5>
      <a:accent6>
        <a:srgbClr val="0100A3"/>
      </a:accent6>
      <a:hlink>
        <a:srgbClr val="F297CD"/>
      </a:hlink>
      <a:folHlink>
        <a:srgbClr val="751FE6"/>
      </a:folHlink>
    </a:clrScheme>
    <a:fontScheme name="PATCHW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ATCHWK 1">
        <a:dk1>
          <a:srgbClr val="6C0093"/>
        </a:dk1>
        <a:lt1>
          <a:srgbClr val="FFFFFF"/>
        </a:lt1>
        <a:dk2>
          <a:srgbClr val="0006B0"/>
        </a:dk2>
        <a:lt2>
          <a:srgbClr val="00B7A5"/>
        </a:lt2>
        <a:accent1>
          <a:srgbClr val="B50069"/>
        </a:accent1>
        <a:accent2>
          <a:srgbClr val="0100B4"/>
        </a:accent2>
        <a:accent3>
          <a:srgbClr val="AAAAD4"/>
        </a:accent3>
        <a:accent4>
          <a:srgbClr val="DADADA"/>
        </a:accent4>
        <a:accent5>
          <a:srgbClr val="D7AAB9"/>
        </a:accent5>
        <a:accent6>
          <a:srgbClr val="0100A3"/>
        </a:accent6>
        <a:hlink>
          <a:srgbClr val="F297CD"/>
        </a:hlink>
        <a:folHlink>
          <a:srgbClr val="751F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CHWK 2">
        <a:dk1>
          <a:srgbClr val="081D58"/>
        </a:dk1>
        <a:lt1>
          <a:srgbClr val="FFFFFF"/>
        </a:lt1>
        <a:dk2>
          <a:srgbClr val="CF0E30"/>
        </a:dk2>
        <a:lt2>
          <a:srgbClr val="CECECE"/>
        </a:lt2>
        <a:accent1>
          <a:srgbClr val="79A0FE"/>
        </a:accent1>
        <a:accent2>
          <a:srgbClr val="8CF4EA"/>
        </a:accent2>
        <a:accent3>
          <a:srgbClr val="FFFFFF"/>
        </a:accent3>
        <a:accent4>
          <a:srgbClr val="06174A"/>
        </a:accent4>
        <a:accent5>
          <a:srgbClr val="BECDFE"/>
        </a:accent5>
        <a:accent6>
          <a:srgbClr val="7EDDD4"/>
        </a:accent6>
        <a:hlink>
          <a:srgbClr val="F39FD1"/>
        </a:hlink>
        <a:folHlink>
          <a:srgbClr val="FCFE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CHWK 3">
        <a:dk1>
          <a:srgbClr val="474747"/>
        </a:dk1>
        <a:lt1>
          <a:srgbClr val="FFFFFF"/>
        </a:lt1>
        <a:dk2>
          <a:srgbClr val="000000"/>
        </a:dk2>
        <a:lt2>
          <a:srgbClr val="CECECE"/>
        </a:lt2>
        <a:accent1>
          <a:srgbClr val="919191"/>
        </a:accent1>
        <a:accent2>
          <a:srgbClr val="ABABAB"/>
        </a:accent2>
        <a:accent3>
          <a:srgbClr val="FFFFFF"/>
        </a:accent3>
        <a:accent4>
          <a:srgbClr val="3B3B3B"/>
        </a:accent4>
        <a:accent5>
          <a:srgbClr val="C7C7C7"/>
        </a:accent5>
        <a:accent6>
          <a:srgbClr val="9B9B9B"/>
        </a:accent6>
        <a:hlink>
          <a:srgbClr val="676767"/>
        </a:hlink>
        <a:folHlink>
          <a:srgbClr val="DAD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ATCHWK">
  <a:themeElements>
    <a:clrScheme name="PATCHWK 1">
      <a:dk1>
        <a:srgbClr val="6C0093"/>
      </a:dk1>
      <a:lt1>
        <a:srgbClr val="FFFFFF"/>
      </a:lt1>
      <a:dk2>
        <a:srgbClr val="0006B0"/>
      </a:dk2>
      <a:lt2>
        <a:srgbClr val="00B7A5"/>
      </a:lt2>
      <a:accent1>
        <a:srgbClr val="B50069"/>
      </a:accent1>
      <a:accent2>
        <a:srgbClr val="0100B4"/>
      </a:accent2>
      <a:accent3>
        <a:srgbClr val="AAAAD4"/>
      </a:accent3>
      <a:accent4>
        <a:srgbClr val="DADADA"/>
      </a:accent4>
      <a:accent5>
        <a:srgbClr val="D7AAB9"/>
      </a:accent5>
      <a:accent6>
        <a:srgbClr val="0100A3"/>
      </a:accent6>
      <a:hlink>
        <a:srgbClr val="F297CD"/>
      </a:hlink>
      <a:folHlink>
        <a:srgbClr val="751FE6"/>
      </a:folHlink>
    </a:clrScheme>
    <a:fontScheme name="PATCHW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ATCHWK 1">
        <a:dk1>
          <a:srgbClr val="6C0093"/>
        </a:dk1>
        <a:lt1>
          <a:srgbClr val="FFFFFF"/>
        </a:lt1>
        <a:dk2>
          <a:srgbClr val="0006B0"/>
        </a:dk2>
        <a:lt2>
          <a:srgbClr val="00B7A5"/>
        </a:lt2>
        <a:accent1>
          <a:srgbClr val="B50069"/>
        </a:accent1>
        <a:accent2>
          <a:srgbClr val="0100B4"/>
        </a:accent2>
        <a:accent3>
          <a:srgbClr val="AAAAD4"/>
        </a:accent3>
        <a:accent4>
          <a:srgbClr val="DADADA"/>
        </a:accent4>
        <a:accent5>
          <a:srgbClr val="D7AAB9"/>
        </a:accent5>
        <a:accent6>
          <a:srgbClr val="0100A3"/>
        </a:accent6>
        <a:hlink>
          <a:srgbClr val="F297CD"/>
        </a:hlink>
        <a:folHlink>
          <a:srgbClr val="751F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CHWK 2">
        <a:dk1>
          <a:srgbClr val="081D58"/>
        </a:dk1>
        <a:lt1>
          <a:srgbClr val="FFFFFF"/>
        </a:lt1>
        <a:dk2>
          <a:srgbClr val="CF0E30"/>
        </a:dk2>
        <a:lt2>
          <a:srgbClr val="CECECE"/>
        </a:lt2>
        <a:accent1>
          <a:srgbClr val="79A0FE"/>
        </a:accent1>
        <a:accent2>
          <a:srgbClr val="8CF4EA"/>
        </a:accent2>
        <a:accent3>
          <a:srgbClr val="FFFFFF"/>
        </a:accent3>
        <a:accent4>
          <a:srgbClr val="06174A"/>
        </a:accent4>
        <a:accent5>
          <a:srgbClr val="BECDFE"/>
        </a:accent5>
        <a:accent6>
          <a:srgbClr val="7EDDD4"/>
        </a:accent6>
        <a:hlink>
          <a:srgbClr val="F39FD1"/>
        </a:hlink>
        <a:folHlink>
          <a:srgbClr val="FCFE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CHWK 3">
        <a:dk1>
          <a:srgbClr val="474747"/>
        </a:dk1>
        <a:lt1>
          <a:srgbClr val="FFFFFF"/>
        </a:lt1>
        <a:dk2>
          <a:srgbClr val="000000"/>
        </a:dk2>
        <a:lt2>
          <a:srgbClr val="CECECE"/>
        </a:lt2>
        <a:accent1>
          <a:srgbClr val="919191"/>
        </a:accent1>
        <a:accent2>
          <a:srgbClr val="ABABAB"/>
        </a:accent2>
        <a:accent3>
          <a:srgbClr val="FFFFFF"/>
        </a:accent3>
        <a:accent4>
          <a:srgbClr val="3B3B3B"/>
        </a:accent4>
        <a:accent5>
          <a:srgbClr val="C7C7C7"/>
        </a:accent5>
        <a:accent6>
          <a:srgbClr val="9B9B9B"/>
        </a:accent6>
        <a:hlink>
          <a:srgbClr val="676767"/>
        </a:hlink>
        <a:folHlink>
          <a:srgbClr val="DAD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PATCHWK">
  <a:themeElements>
    <a:clrScheme name="PATCHWK 1">
      <a:dk1>
        <a:srgbClr val="6C0093"/>
      </a:dk1>
      <a:lt1>
        <a:srgbClr val="FFFFFF"/>
      </a:lt1>
      <a:dk2>
        <a:srgbClr val="0006B0"/>
      </a:dk2>
      <a:lt2>
        <a:srgbClr val="00B7A5"/>
      </a:lt2>
      <a:accent1>
        <a:srgbClr val="B50069"/>
      </a:accent1>
      <a:accent2>
        <a:srgbClr val="0100B4"/>
      </a:accent2>
      <a:accent3>
        <a:srgbClr val="AAAAD4"/>
      </a:accent3>
      <a:accent4>
        <a:srgbClr val="DADADA"/>
      </a:accent4>
      <a:accent5>
        <a:srgbClr val="D7AAB9"/>
      </a:accent5>
      <a:accent6>
        <a:srgbClr val="0100A3"/>
      </a:accent6>
      <a:hlink>
        <a:srgbClr val="F297CD"/>
      </a:hlink>
      <a:folHlink>
        <a:srgbClr val="751FE6"/>
      </a:folHlink>
    </a:clrScheme>
    <a:fontScheme name="PATCHW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ATCHWK 1">
        <a:dk1>
          <a:srgbClr val="6C0093"/>
        </a:dk1>
        <a:lt1>
          <a:srgbClr val="FFFFFF"/>
        </a:lt1>
        <a:dk2>
          <a:srgbClr val="0006B0"/>
        </a:dk2>
        <a:lt2>
          <a:srgbClr val="00B7A5"/>
        </a:lt2>
        <a:accent1>
          <a:srgbClr val="B50069"/>
        </a:accent1>
        <a:accent2>
          <a:srgbClr val="0100B4"/>
        </a:accent2>
        <a:accent3>
          <a:srgbClr val="AAAAD4"/>
        </a:accent3>
        <a:accent4>
          <a:srgbClr val="DADADA"/>
        </a:accent4>
        <a:accent5>
          <a:srgbClr val="D7AAB9"/>
        </a:accent5>
        <a:accent6>
          <a:srgbClr val="0100A3"/>
        </a:accent6>
        <a:hlink>
          <a:srgbClr val="F297CD"/>
        </a:hlink>
        <a:folHlink>
          <a:srgbClr val="751F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CHWK 2">
        <a:dk1>
          <a:srgbClr val="081D58"/>
        </a:dk1>
        <a:lt1>
          <a:srgbClr val="FFFFFF"/>
        </a:lt1>
        <a:dk2>
          <a:srgbClr val="CF0E30"/>
        </a:dk2>
        <a:lt2>
          <a:srgbClr val="CECECE"/>
        </a:lt2>
        <a:accent1>
          <a:srgbClr val="79A0FE"/>
        </a:accent1>
        <a:accent2>
          <a:srgbClr val="8CF4EA"/>
        </a:accent2>
        <a:accent3>
          <a:srgbClr val="FFFFFF"/>
        </a:accent3>
        <a:accent4>
          <a:srgbClr val="06174A"/>
        </a:accent4>
        <a:accent5>
          <a:srgbClr val="BECDFE"/>
        </a:accent5>
        <a:accent6>
          <a:srgbClr val="7EDDD4"/>
        </a:accent6>
        <a:hlink>
          <a:srgbClr val="F39FD1"/>
        </a:hlink>
        <a:folHlink>
          <a:srgbClr val="FCFE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CHWK 3">
        <a:dk1>
          <a:srgbClr val="474747"/>
        </a:dk1>
        <a:lt1>
          <a:srgbClr val="FFFFFF"/>
        </a:lt1>
        <a:dk2>
          <a:srgbClr val="000000"/>
        </a:dk2>
        <a:lt2>
          <a:srgbClr val="CECECE"/>
        </a:lt2>
        <a:accent1>
          <a:srgbClr val="919191"/>
        </a:accent1>
        <a:accent2>
          <a:srgbClr val="ABABAB"/>
        </a:accent2>
        <a:accent3>
          <a:srgbClr val="FFFFFF"/>
        </a:accent3>
        <a:accent4>
          <a:srgbClr val="3B3B3B"/>
        </a:accent4>
        <a:accent5>
          <a:srgbClr val="C7C7C7"/>
        </a:accent5>
        <a:accent6>
          <a:srgbClr val="9B9B9B"/>
        </a:accent6>
        <a:hlink>
          <a:srgbClr val="676767"/>
        </a:hlink>
        <a:folHlink>
          <a:srgbClr val="DAD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PATCHWK">
  <a:themeElements>
    <a:clrScheme name="PATCHWK 1">
      <a:dk1>
        <a:srgbClr val="6C0093"/>
      </a:dk1>
      <a:lt1>
        <a:srgbClr val="FFFFFF"/>
      </a:lt1>
      <a:dk2>
        <a:srgbClr val="0006B0"/>
      </a:dk2>
      <a:lt2>
        <a:srgbClr val="00B7A5"/>
      </a:lt2>
      <a:accent1>
        <a:srgbClr val="B50069"/>
      </a:accent1>
      <a:accent2>
        <a:srgbClr val="0100B4"/>
      </a:accent2>
      <a:accent3>
        <a:srgbClr val="AAAAD4"/>
      </a:accent3>
      <a:accent4>
        <a:srgbClr val="DADADA"/>
      </a:accent4>
      <a:accent5>
        <a:srgbClr val="D7AAB9"/>
      </a:accent5>
      <a:accent6>
        <a:srgbClr val="0100A3"/>
      </a:accent6>
      <a:hlink>
        <a:srgbClr val="F297CD"/>
      </a:hlink>
      <a:folHlink>
        <a:srgbClr val="751FE6"/>
      </a:folHlink>
    </a:clrScheme>
    <a:fontScheme name="PATCHW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ATCHWK 1">
        <a:dk1>
          <a:srgbClr val="6C0093"/>
        </a:dk1>
        <a:lt1>
          <a:srgbClr val="FFFFFF"/>
        </a:lt1>
        <a:dk2>
          <a:srgbClr val="0006B0"/>
        </a:dk2>
        <a:lt2>
          <a:srgbClr val="00B7A5"/>
        </a:lt2>
        <a:accent1>
          <a:srgbClr val="B50069"/>
        </a:accent1>
        <a:accent2>
          <a:srgbClr val="0100B4"/>
        </a:accent2>
        <a:accent3>
          <a:srgbClr val="AAAAD4"/>
        </a:accent3>
        <a:accent4>
          <a:srgbClr val="DADADA"/>
        </a:accent4>
        <a:accent5>
          <a:srgbClr val="D7AAB9"/>
        </a:accent5>
        <a:accent6>
          <a:srgbClr val="0100A3"/>
        </a:accent6>
        <a:hlink>
          <a:srgbClr val="F297CD"/>
        </a:hlink>
        <a:folHlink>
          <a:srgbClr val="751F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CHWK 2">
        <a:dk1>
          <a:srgbClr val="081D58"/>
        </a:dk1>
        <a:lt1>
          <a:srgbClr val="FFFFFF"/>
        </a:lt1>
        <a:dk2>
          <a:srgbClr val="CF0E30"/>
        </a:dk2>
        <a:lt2>
          <a:srgbClr val="CECECE"/>
        </a:lt2>
        <a:accent1>
          <a:srgbClr val="79A0FE"/>
        </a:accent1>
        <a:accent2>
          <a:srgbClr val="8CF4EA"/>
        </a:accent2>
        <a:accent3>
          <a:srgbClr val="FFFFFF"/>
        </a:accent3>
        <a:accent4>
          <a:srgbClr val="06174A"/>
        </a:accent4>
        <a:accent5>
          <a:srgbClr val="BECDFE"/>
        </a:accent5>
        <a:accent6>
          <a:srgbClr val="7EDDD4"/>
        </a:accent6>
        <a:hlink>
          <a:srgbClr val="F39FD1"/>
        </a:hlink>
        <a:folHlink>
          <a:srgbClr val="FCFE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CHWK 3">
        <a:dk1>
          <a:srgbClr val="474747"/>
        </a:dk1>
        <a:lt1>
          <a:srgbClr val="FFFFFF"/>
        </a:lt1>
        <a:dk2>
          <a:srgbClr val="000000"/>
        </a:dk2>
        <a:lt2>
          <a:srgbClr val="CECECE"/>
        </a:lt2>
        <a:accent1>
          <a:srgbClr val="919191"/>
        </a:accent1>
        <a:accent2>
          <a:srgbClr val="ABABAB"/>
        </a:accent2>
        <a:accent3>
          <a:srgbClr val="FFFFFF"/>
        </a:accent3>
        <a:accent4>
          <a:srgbClr val="3B3B3B"/>
        </a:accent4>
        <a:accent5>
          <a:srgbClr val="C7C7C7"/>
        </a:accent5>
        <a:accent6>
          <a:srgbClr val="9B9B9B"/>
        </a:accent6>
        <a:hlink>
          <a:srgbClr val="676767"/>
        </a:hlink>
        <a:folHlink>
          <a:srgbClr val="DAD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PATCHWK">
  <a:themeElements>
    <a:clrScheme name="PATCHWK 1">
      <a:dk1>
        <a:srgbClr val="6C0093"/>
      </a:dk1>
      <a:lt1>
        <a:srgbClr val="FFFFFF"/>
      </a:lt1>
      <a:dk2>
        <a:srgbClr val="0006B0"/>
      </a:dk2>
      <a:lt2>
        <a:srgbClr val="00B7A5"/>
      </a:lt2>
      <a:accent1>
        <a:srgbClr val="B50069"/>
      </a:accent1>
      <a:accent2>
        <a:srgbClr val="0100B4"/>
      </a:accent2>
      <a:accent3>
        <a:srgbClr val="AAAAD4"/>
      </a:accent3>
      <a:accent4>
        <a:srgbClr val="DADADA"/>
      </a:accent4>
      <a:accent5>
        <a:srgbClr val="D7AAB9"/>
      </a:accent5>
      <a:accent6>
        <a:srgbClr val="0100A3"/>
      </a:accent6>
      <a:hlink>
        <a:srgbClr val="F297CD"/>
      </a:hlink>
      <a:folHlink>
        <a:srgbClr val="751FE6"/>
      </a:folHlink>
    </a:clrScheme>
    <a:fontScheme name="PATCHW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ATCHWK 1">
        <a:dk1>
          <a:srgbClr val="6C0093"/>
        </a:dk1>
        <a:lt1>
          <a:srgbClr val="FFFFFF"/>
        </a:lt1>
        <a:dk2>
          <a:srgbClr val="0006B0"/>
        </a:dk2>
        <a:lt2>
          <a:srgbClr val="00B7A5"/>
        </a:lt2>
        <a:accent1>
          <a:srgbClr val="B50069"/>
        </a:accent1>
        <a:accent2>
          <a:srgbClr val="0100B4"/>
        </a:accent2>
        <a:accent3>
          <a:srgbClr val="AAAAD4"/>
        </a:accent3>
        <a:accent4>
          <a:srgbClr val="DADADA"/>
        </a:accent4>
        <a:accent5>
          <a:srgbClr val="D7AAB9"/>
        </a:accent5>
        <a:accent6>
          <a:srgbClr val="0100A3"/>
        </a:accent6>
        <a:hlink>
          <a:srgbClr val="F297CD"/>
        </a:hlink>
        <a:folHlink>
          <a:srgbClr val="751F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CHWK 2">
        <a:dk1>
          <a:srgbClr val="081D58"/>
        </a:dk1>
        <a:lt1>
          <a:srgbClr val="FFFFFF"/>
        </a:lt1>
        <a:dk2>
          <a:srgbClr val="CF0E30"/>
        </a:dk2>
        <a:lt2>
          <a:srgbClr val="CECECE"/>
        </a:lt2>
        <a:accent1>
          <a:srgbClr val="79A0FE"/>
        </a:accent1>
        <a:accent2>
          <a:srgbClr val="8CF4EA"/>
        </a:accent2>
        <a:accent3>
          <a:srgbClr val="FFFFFF"/>
        </a:accent3>
        <a:accent4>
          <a:srgbClr val="06174A"/>
        </a:accent4>
        <a:accent5>
          <a:srgbClr val="BECDFE"/>
        </a:accent5>
        <a:accent6>
          <a:srgbClr val="7EDDD4"/>
        </a:accent6>
        <a:hlink>
          <a:srgbClr val="F39FD1"/>
        </a:hlink>
        <a:folHlink>
          <a:srgbClr val="FCFE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CHWK 3">
        <a:dk1>
          <a:srgbClr val="474747"/>
        </a:dk1>
        <a:lt1>
          <a:srgbClr val="FFFFFF"/>
        </a:lt1>
        <a:dk2>
          <a:srgbClr val="000000"/>
        </a:dk2>
        <a:lt2>
          <a:srgbClr val="CECECE"/>
        </a:lt2>
        <a:accent1>
          <a:srgbClr val="919191"/>
        </a:accent1>
        <a:accent2>
          <a:srgbClr val="ABABAB"/>
        </a:accent2>
        <a:accent3>
          <a:srgbClr val="FFFFFF"/>
        </a:accent3>
        <a:accent4>
          <a:srgbClr val="3B3B3B"/>
        </a:accent4>
        <a:accent5>
          <a:srgbClr val="C7C7C7"/>
        </a:accent5>
        <a:accent6>
          <a:srgbClr val="9B9B9B"/>
        </a:accent6>
        <a:hlink>
          <a:srgbClr val="676767"/>
        </a:hlink>
        <a:folHlink>
          <a:srgbClr val="DAD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PATCHWK">
  <a:themeElements>
    <a:clrScheme name="PATCHWK 1">
      <a:dk1>
        <a:srgbClr val="6C0093"/>
      </a:dk1>
      <a:lt1>
        <a:srgbClr val="FFFFFF"/>
      </a:lt1>
      <a:dk2>
        <a:srgbClr val="0006B0"/>
      </a:dk2>
      <a:lt2>
        <a:srgbClr val="00B7A5"/>
      </a:lt2>
      <a:accent1>
        <a:srgbClr val="B50069"/>
      </a:accent1>
      <a:accent2>
        <a:srgbClr val="0100B4"/>
      </a:accent2>
      <a:accent3>
        <a:srgbClr val="AAAAD4"/>
      </a:accent3>
      <a:accent4>
        <a:srgbClr val="DADADA"/>
      </a:accent4>
      <a:accent5>
        <a:srgbClr val="D7AAB9"/>
      </a:accent5>
      <a:accent6>
        <a:srgbClr val="0100A3"/>
      </a:accent6>
      <a:hlink>
        <a:srgbClr val="F297CD"/>
      </a:hlink>
      <a:folHlink>
        <a:srgbClr val="751FE6"/>
      </a:folHlink>
    </a:clrScheme>
    <a:fontScheme name="PATCHW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ATCHWK 1">
        <a:dk1>
          <a:srgbClr val="6C0093"/>
        </a:dk1>
        <a:lt1>
          <a:srgbClr val="FFFFFF"/>
        </a:lt1>
        <a:dk2>
          <a:srgbClr val="0006B0"/>
        </a:dk2>
        <a:lt2>
          <a:srgbClr val="00B7A5"/>
        </a:lt2>
        <a:accent1>
          <a:srgbClr val="B50069"/>
        </a:accent1>
        <a:accent2>
          <a:srgbClr val="0100B4"/>
        </a:accent2>
        <a:accent3>
          <a:srgbClr val="AAAAD4"/>
        </a:accent3>
        <a:accent4>
          <a:srgbClr val="DADADA"/>
        </a:accent4>
        <a:accent5>
          <a:srgbClr val="D7AAB9"/>
        </a:accent5>
        <a:accent6>
          <a:srgbClr val="0100A3"/>
        </a:accent6>
        <a:hlink>
          <a:srgbClr val="F297CD"/>
        </a:hlink>
        <a:folHlink>
          <a:srgbClr val="751F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CHWK 2">
        <a:dk1>
          <a:srgbClr val="081D58"/>
        </a:dk1>
        <a:lt1>
          <a:srgbClr val="FFFFFF"/>
        </a:lt1>
        <a:dk2>
          <a:srgbClr val="CF0E30"/>
        </a:dk2>
        <a:lt2>
          <a:srgbClr val="CECECE"/>
        </a:lt2>
        <a:accent1>
          <a:srgbClr val="79A0FE"/>
        </a:accent1>
        <a:accent2>
          <a:srgbClr val="8CF4EA"/>
        </a:accent2>
        <a:accent3>
          <a:srgbClr val="FFFFFF"/>
        </a:accent3>
        <a:accent4>
          <a:srgbClr val="06174A"/>
        </a:accent4>
        <a:accent5>
          <a:srgbClr val="BECDFE"/>
        </a:accent5>
        <a:accent6>
          <a:srgbClr val="7EDDD4"/>
        </a:accent6>
        <a:hlink>
          <a:srgbClr val="F39FD1"/>
        </a:hlink>
        <a:folHlink>
          <a:srgbClr val="FCFE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CHWK 3">
        <a:dk1>
          <a:srgbClr val="474747"/>
        </a:dk1>
        <a:lt1>
          <a:srgbClr val="FFFFFF"/>
        </a:lt1>
        <a:dk2>
          <a:srgbClr val="000000"/>
        </a:dk2>
        <a:lt2>
          <a:srgbClr val="CECECE"/>
        </a:lt2>
        <a:accent1>
          <a:srgbClr val="919191"/>
        </a:accent1>
        <a:accent2>
          <a:srgbClr val="ABABAB"/>
        </a:accent2>
        <a:accent3>
          <a:srgbClr val="FFFFFF"/>
        </a:accent3>
        <a:accent4>
          <a:srgbClr val="3B3B3B"/>
        </a:accent4>
        <a:accent5>
          <a:srgbClr val="C7C7C7"/>
        </a:accent5>
        <a:accent6>
          <a:srgbClr val="9B9B9B"/>
        </a:accent6>
        <a:hlink>
          <a:srgbClr val="676767"/>
        </a:hlink>
        <a:folHlink>
          <a:srgbClr val="DAD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PATCHWK">
  <a:themeElements>
    <a:clrScheme name="PATCHWK 1">
      <a:dk1>
        <a:srgbClr val="6C0093"/>
      </a:dk1>
      <a:lt1>
        <a:srgbClr val="FFFFFF"/>
      </a:lt1>
      <a:dk2>
        <a:srgbClr val="0006B0"/>
      </a:dk2>
      <a:lt2>
        <a:srgbClr val="00B7A5"/>
      </a:lt2>
      <a:accent1>
        <a:srgbClr val="B50069"/>
      </a:accent1>
      <a:accent2>
        <a:srgbClr val="0100B4"/>
      </a:accent2>
      <a:accent3>
        <a:srgbClr val="AAAAD4"/>
      </a:accent3>
      <a:accent4>
        <a:srgbClr val="DADADA"/>
      </a:accent4>
      <a:accent5>
        <a:srgbClr val="D7AAB9"/>
      </a:accent5>
      <a:accent6>
        <a:srgbClr val="0100A3"/>
      </a:accent6>
      <a:hlink>
        <a:srgbClr val="F297CD"/>
      </a:hlink>
      <a:folHlink>
        <a:srgbClr val="751FE6"/>
      </a:folHlink>
    </a:clrScheme>
    <a:fontScheme name="PATCHW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ATCHWK 1">
        <a:dk1>
          <a:srgbClr val="6C0093"/>
        </a:dk1>
        <a:lt1>
          <a:srgbClr val="FFFFFF"/>
        </a:lt1>
        <a:dk2>
          <a:srgbClr val="0006B0"/>
        </a:dk2>
        <a:lt2>
          <a:srgbClr val="00B7A5"/>
        </a:lt2>
        <a:accent1>
          <a:srgbClr val="B50069"/>
        </a:accent1>
        <a:accent2>
          <a:srgbClr val="0100B4"/>
        </a:accent2>
        <a:accent3>
          <a:srgbClr val="AAAAD4"/>
        </a:accent3>
        <a:accent4>
          <a:srgbClr val="DADADA"/>
        </a:accent4>
        <a:accent5>
          <a:srgbClr val="D7AAB9"/>
        </a:accent5>
        <a:accent6>
          <a:srgbClr val="0100A3"/>
        </a:accent6>
        <a:hlink>
          <a:srgbClr val="F297CD"/>
        </a:hlink>
        <a:folHlink>
          <a:srgbClr val="751F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CHWK 2">
        <a:dk1>
          <a:srgbClr val="081D58"/>
        </a:dk1>
        <a:lt1>
          <a:srgbClr val="FFFFFF"/>
        </a:lt1>
        <a:dk2>
          <a:srgbClr val="CF0E30"/>
        </a:dk2>
        <a:lt2>
          <a:srgbClr val="CECECE"/>
        </a:lt2>
        <a:accent1>
          <a:srgbClr val="79A0FE"/>
        </a:accent1>
        <a:accent2>
          <a:srgbClr val="8CF4EA"/>
        </a:accent2>
        <a:accent3>
          <a:srgbClr val="FFFFFF"/>
        </a:accent3>
        <a:accent4>
          <a:srgbClr val="06174A"/>
        </a:accent4>
        <a:accent5>
          <a:srgbClr val="BECDFE"/>
        </a:accent5>
        <a:accent6>
          <a:srgbClr val="7EDDD4"/>
        </a:accent6>
        <a:hlink>
          <a:srgbClr val="F39FD1"/>
        </a:hlink>
        <a:folHlink>
          <a:srgbClr val="FCFE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CHWK 3">
        <a:dk1>
          <a:srgbClr val="474747"/>
        </a:dk1>
        <a:lt1>
          <a:srgbClr val="FFFFFF"/>
        </a:lt1>
        <a:dk2>
          <a:srgbClr val="000000"/>
        </a:dk2>
        <a:lt2>
          <a:srgbClr val="CECECE"/>
        </a:lt2>
        <a:accent1>
          <a:srgbClr val="919191"/>
        </a:accent1>
        <a:accent2>
          <a:srgbClr val="ABABAB"/>
        </a:accent2>
        <a:accent3>
          <a:srgbClr val="FFFFFF"/>
        </a:accent3>
        <a:accent4>
          <a:srgbClr val="3B3B3B"/>
        </a:accent4>
        <a:accent5>
          <a:srgbClr val="C7C7C7"/>
        </a:accent5>
        <a:accent6>
          <a:srgbClr val="9B9B9B"/>
        </a:accent6>
        <a:hlink>
          <a:srgbClr val="676767"/>
        </a:hlink>
        <a:folHlink>
          <a:srgbClr val="DAD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624</Words>
  <Application>Microsoft Office PowerPoint</Application>
  <PresentationFormat>On-screen Show (4:3)</PresentationFormat>
  <Paragraphs>85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24</vt:i4>
      </vt:variant>
      <vt:variant>
        <vt:lpstr>Slide Titles</vt:lpstr>
      </vt:variant>
      <vt:variant>
        <vt:i4>24</vt:i4>
      </vt:variant>
    </vt:vector>
  </HeadingPairs>
  <TitlesOfParts>
    <vt:vector size="48" baseType="lpstr">
      <vt:lpstr>PATCHWK</vt:lpstr>
      <vt:lpstr>1_PATCHWK</vt:lpstr>
      <vt:lpstr>2_PATCHWK</vt:lpstr>
      <vt:lpstr>3_PATCHWK</vt:lpstr>
      <vt:lpstr>4_PATCHWK</vt:lpstr>
      <vt:lpstr>5_PATCHWK</vt:lpstr>
      <vt:lpstr>6_PATCHWK</vt:lpstr>
      <vt:lpstr>7_PATCHWK</vt:lpstr>
      <vt:lpstr>8_PATCHWK</vt:lpstr>
      <vt:lpstr>9_PATCHWK</vt:lpstr>
      <vt:lpstr>10_PATCHWK</vt:lpstr>
      <vt:lpstr>11_PATCHWK</vt:lpstr>
      <vt:lpstr>12_PATCHWK</vt:lpstr>
      <vt:lpstr>13_PATCHWK</vt:lpstr>
      <vt:lpstr>14_PATCHWK</vt:lpstr>
      <vt:lpstr>15_PATCHWK</vt:lpstr>
      <vt:lpstr>16_PATCHWK</vt:lpstr>
      <vt:lpstr>17_PATCHWK</vt:lpstr>
      <vt:lpstr>18_PATCHWK</vt:lpstr>
      <vt:lpstr>19_PATCHWK</vt:lpstr>
      <vt:lpstr>20_PATCHWK</vt:lpstr>
      <vt:lpstr>22_PATCHWK</vt:lpstr>
      <vt:lpstr>23_PATCHWK</vt:lpstr>
      <vt:lpstr>24_PATCHWK</vt:lpstr>
      <vt:lpstr>The 1920’s </vt:lpstr>
      <vt:lpstr>29 &amp; 30 – Republican Presidents </vt:lpstr>
      <vt:lpstr>Returning to Normal and Keeping it Cool</vt:lpstr>
      <vt:lpstr>PowerPoint Presentation</vt:lpstr>
      <vt:lpstr>Cars and Consumerism</vt:lpstr>
      <vt:lpstr>Henry Ford</vt:lpstr>
      <vt:lpstr>PowerPoint Presentation</vt:lpstr>
      <vt:lpstr>PowerPoint Presentation</vt:lpstr>
      <vt:lpstr>PowerPoint Presentation</vt:lpstr>
      <vt:lpstr>Working on the Chain Gang?</vt:lpstr>
      <vt:lpstr>Creating Consumers</vt:lpstr>
      <vt:lpstr>Marketing Wisdom</vt:lpstr>
      <vt:lpstr>Women and African Americans in the 1920s</vt:lpstr>
      <vt:lpstr>Flappers – The Exception or the Rule??</vt:lpstr>
      <vt:lpstr>PowerPoint Presentation</vt:lpstr>
      <vt:lpstr>PowerPoint Presentation</vt:lpstr>
      <vt:lpstr>W.E.B. Du Bois</vt:lpstr>
      <vt:lpstr> Historian David Levering Lewis Wrote…. </vt:lpstr>
      <vt:lpstr>Violence Erupts</vt:lpstr>
      <vt:lpstr>The Great Black Migration</vt:lpstr>
      <vt:lpstr>The Fight For Equality Begins</vt:lpstr>
      <vt:lpstr>White Backlash</vt:lpstr>
      <vt:lpstr>PowerPoint Presentation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</cp:revision>
  <dcterms:created xsi:type="dcterms:W3CDTF">2012-04-23T16:12:15Z</dcterms:created>
  <dcterms:modified xsi:type="dcterms:W3CDTF">2012-04-23T16:41:42Z</dcterms:modified>
</cp:coreProperties>
</file>