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3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6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2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29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179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6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23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7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152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5476E-04EB-45E3-BDC0-6A4E868A171C}" type="datetimeFigureOut">
              <a:rPr lang="en-US" smtClean="0"/>
              <a:t>3/8/2012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ED9B-3567-4553-BB3C-5BFBC8728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4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1920s Advertising/Consumerism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6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http://t3.gstatic.com/images?q=tbn:ANd9GcSk6G4amlzhzUv2SSHZn4TMb9_XjptBzd3jg_D0fdbaNZf5k97g:www.adclassix.com/images/28farre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24" y="1219200"/>
            <a:ext cx="3200400" cy="4915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t2.gstatic.com/images?q=tbn:ANd9GcSRaZHPlHN0rpc6BM0_w03FIGS73uQRyM2l6IJ8zaX-xF9E70h5:getcontentresults.com/wp-content/upgrade/1920s-advertisements-women-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61610"/>
            <a:ext cx="3276349" cy="4430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698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http://t0.gstatic.com/images?q=tbn:ANd9GcRrztH4x3CI14XnI3sNFoiKR2OlKSbtvsPF5l2dfWveplZCuj7B:francisanderson.files.wordpress.com/2008/12/marlboro-mummy.jpg%3Fw%3D48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362200"/>
            <a:ext cx="2895600" cy="313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://t1.gstatic.com/images?q=tbn:ANd9GcQAlrtxPHK5DQ5Q6OBnsUZFhyqsmLMbnXwjVyOgNhVZPVy8-yRT:www.kozlenko.info/wp-content/uploads/2009/09/smoking-exhibit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9" y="2364782"/>
            <a:ext cx="4421491" cy="304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47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http://t2.gstatic.com/images?q=tbn:ANd9GcSFJOXVgrGn3JUZLJiy6l9zw62dM1F_ZErpXu6aqjpTJH5fO_9lrA:www.kilduffs.com/car_77_Baltimore_FordMotorCo_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209800"/>
            <a:ext cx="3035857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t2.gstatic.com/images?q=tbn:ANd9GcT4KLw1t3XmQSbq1Be3qvwrDbwctpv8N0WKe94uovZmmisArOh0:file.vintageadbrowser.com/u62swp63imlv5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274432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0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 descr="http://t3.gstatic.com/images?q=tbn:ANd9GcRNySaluPQDXJymaH98GkpV8V-xicwAWUPovpmtrldk2PATrstcBw:farm4.static.flickr.com/3205/3281764789_8659c389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4809342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t3.gstatic.com/images?q=tbn:ANd9GcSlQeejpC20JQywqW3cVyaHILBaGuCJtBGUmaWVVtRYDAntidyd:i26.photobucket.com/albums/c140/jcangiano/Images%2520for%2520Chronically%2520Vintage/2011%2520Images/September%25202011/3842228853_5d1163b4ff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76400"/>
            <a:ext cx="3197512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6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2" name="Picture 4" descr="http://t3.gstatic.com/images?q=tbn:ANd9GcTA41ED4vAEi46GSJxqrXx5I52ryr3nVqxsYx8P4c78YaqqebdK-7P_nJt8:4.bp.blogspot.com/_FqSB7xk--1s/TSHiSqXVlmI/AAAAAAAACCE/dU2OSiZP3GU/s1600/Washing%2BMachine%2B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62200"/>
            <a:ext cx="2831911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http://t1.gstatic.com/images?q=tbn:ANd9GcR1PmSmim7vSdMrOLb-11e5qnHInIIcJAURdrPoEC0np6RLq9T2dQ:amhist.ist.unomaha.edu/module_files/washing%2520machin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133600"/>
            <a:ext cx="2362200" cy="3520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35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http://t1.gstatic.com/images?q=tbn:ANd9GcQQFP2-2Kxg1MgXOGfqMR0_Llu8188hUzx6tUE7XgYhqjjlPYdS:www.thepeoplehistory.com/images/hoover_vacu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1600200"/>
            <a:ext cx="2645471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http://t2.gstatic.com/images?q=tbn:ANd9GcTfWk_uAaNLL9ooN2QtiT4V-SUtmZ0OkPaMTlpDU9Ue9V00y7Dx5A:alloveralbany.com/images/vintage_ads_katie_ice_cubes_cropp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828800"/>
            <a:ext cx="419644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408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http://t3.gstatic.com/images?q=tbn:ANd9GcTOyKKXUCP4tKu45lonI0HI9uMhqy7IPd8_it6-ONetrrqmtGa1aQ:www.jitterbuzz.com/apsho/lenado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0"/>
            <a:ext cx="3183986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0" name="Picture 4" descr="http://t2.gstatic.com/images?q=tbn:ANd9GcT00wbWTR5i1Rzhb53xp9VIRa5_0L8YepPlmscgdWRDZyIScykR:farm6.staticflickr.com/5255/5491121374_8890040b5a_z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548539"/>
            <a:ext cx="3429000" cy="4536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39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Installment Buying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7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066800"/>
            <a:ext cx="73914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appearance of  new appliances for the home-refrigerators, radios, washing machines, fashions, processed food, and mass produced cars led to a new age of materialism.  </a:t>
            </a:r>
          </a:p>
          <a:p>
            <a:endParaRPr lang="en-US" sz="3200" dirty="0"/>
          </a:p>
          <a:p>
            <a:r>
              <a:rPr lang="en-US" sz="3200" dirty="0" smtClean="0"/>
              <a:t>Advertising convinced many to buy on the installment system—”buy now, pay later.”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63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t3.gstatic.com/images?q=tbn:ANd9GcRWX8_pI5lgBLCUHR2tKfRoj1JJvQr6A3aguAKFOQN0Lw9z4vTi:starcraftcustombuilders.com/images/Architecture/ListerineAd19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51739"/>
            <a:ext cx="4191000" cy="528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0.gstatic.com/images?q=tbn:ANd9GcQ_ARCvVTMKyCtn5aX0RVYaS1BHx03zNGn8O4nXjGILNeyBDnCk:www.1920s-fashion-and-music.com/images/modern_ranges_192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72521"/>
            <a:ext cx="3401291" cy="523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003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t3.gstatic.com/images?q=tbn:ANd9GcSlMxYa-hYAEmjPEpYVsS9QWmBlhHCp07ZIZYHP-JawgPPpL_xNqQ:otal.umd.edu/~vg/amst205.F96/vj68/a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0199"/>
            <a:ext cx="2849881" cy="411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T4HZ0ySRpqaTJ1scCzzfRC-9hqAritWAYmGQ9C8TmgyjmOyjehHA:img.weburbanist.com/wp-content/uploads/2010/06/1920s-Diet-Ad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600199"/>
            <a:ext cx="5105400" cy="404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90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t2.gstatic.com/images?q=tbn:ANd9GcR-E6_wAKhB6mtHe0iut4wNExZRoSKQOnUc4TKE6dGuWOfAuS5LdQ:electronicsolution.co.id/iem/admin/temp/american-1920s-advertisements-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28800"/>
            <a:ext cx="3276600" cy="4431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1.gstatic.com/images?q=tbn:ANd9GcRqvurHejVHCT6E8LHlCGKFh-s3nzkfHe1j6UNtFnFyI6ilJo-eGw:www.proprofs.com/quiz-school/upload/yuiupload/163196652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24830"/>
            <a:ext cx="2819400" cy="429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30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7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jimhilvertbruce.com/wp-content/uploads/2011/06/fbjUvJybPml538sbkiGUZv2A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676400"/>
            <a:ext cx="447675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t0.gstatic.com/images?q=tbn:ANd9GcRHAbJ-Ect9CudgriozK5Z2y3zIbfQp0tXNokwRkh3Kbhtf4FBhSw:electronicsolution.co.id/iem/admin/temp/1920s-advertisements-wrigley-i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77632"/>
            <a:ext cx="2551328" cy="4960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39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t0.gstatic.com/images?q=tbn:ANd9GcRGyS73z9cQB16Y-hOqAqRxyFE3aC06LE7RRU4W5SKzOXfUL_0U-w:www.pophistorydig.com/wp-content/uploads/2010/09/1938-cigar-ad-wife-lat12-1-3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787471"/>
            <a:ext cx="3866491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1.gstatic.com/images?q=tbn:ANd9GcTQ0XXQewnyL1CAMWM6NvEWGiTPYWNH9mpIO7C-pzV7SOyDImXq:www.sawlady.com/photos/MW1924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919" y="2133600"/>
            <a:ext cx="4215647" cy="3089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846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http://t0.gstatic.com/images?q=tbn:ANd9GcRhp6jO6oVPU14DsgxNNjda-nZxtvnX9sIdq1RDtjfV81pG0CE1nA:img.weburbanist.com/wp-content/uploads/2010/06/1920s-Candy-Ad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169" y="2057400"/>
            <a:ext cx="350745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3.gstatic.com/images?q=tbn:ANd9GcTd0IG7MMInuExPJa8eQTqe26hdXQ-2AAP68u-Kwbc2bLgfrlPBhg:radiorestorer.com/1920sphilc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133600"/>
            <a:ext cx="3023808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61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51</Words>
  <Application>Microsoft Office PowerPoint</Application>
  <PresentationFormat>On-screen Show (4:3)</PresentationFormat>
  <Paragraphs>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1920s Advertising/Consumerism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Installment Buying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1920s Advertising/Consumerism</dc:title>
  <dc:creator>Administrator</dc:creator>
  <cp:lastModifiedBy>Administrator</cp:lastModifiedBy>
  <cp:revision>5</cp:revision>
  <dcterms:created xsi:type="dcterms:W3CDTF">2012-03-08T17:03:17Z</dcterms:created>
  <dcterms:modified xsi:type="dcterms:W3CDTF">2012-03-08T17:59:19Z</dcterms:modified>
</cp:coreProperties>
</file>